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83864CE-F285-4EC6-A8E7-961D99B97354}"/>
              </a:ext>
            </a:extLst>
          </p:cNvPr>
          <p:cNvGrpSpPr/>
          <p:nvPr/>
        </p:nvGrpSpPr>
        <p:grpSpPr>
          <a:xfrm>
            <a:off x="1374304" y="866064"/>
            <a:ext cx="1939333" cy="2705529"/>
            <a:chOff x="1374304" y="866064"/>
            <a:chExt cx="1939333" cy="270552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8DDC101-4EF1-49EC-AFC7-61F9E187B62E}"/>
                </a:ext>
              </a:extLst>
            </p:cNvPr>
            <p:cNvGrpSpPr/>
            <p:nvPr/>
          </p:nvGrpSpPr>
          <p:grpSpPr>
            <a:xfrm>
              <a:off x="2232261" y="866064"/>
              <a:ext cx="1081376" cy="1081375"/>
              <a:chOff x="7992839" y="2840930"/>
              <a:chExt cx="927476" cy="927475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D7E64B4-B303-49D6-AD13-716FBD92D5BF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0B2F01BE-66BE-4BEB-8FC7-921E677DBF33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A87AEC8-7F46-4EC1-B458-8F75B0E67B41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2394741"/>
              <a:chOff x="691454" y="363557"/>
              <a:chExt cx="1297181" cy="2394741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EBEE626F-D763-467F-B45F-AE24037B3577}"/>
                  </a:ext>
                </a:extLst>
              </p:cNvPr>
              <p:cNvSpPr/>
              <p:nvPr/>
            </p:nvSpPr>
            <p:spPr>
              <a:xfrm>
                <a:off x="1106125" y="1504919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1E8DCD7B-B02A-48A4-BFA8-4335C6C6F03D}"/>
                  </a:ext>
                </a:extLst>
              </p:cNvPr>
              <p:cNvSpPr/>
              <p:nvPr/>
            </p:nvSpPr>
            <p:spPr>
              <a:xfrm>
                <a:off x="773657" y="1841389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E2EE8E85-5A3C-4D9D-A2C0-0F5526C3F501}"/>
                  </a:ext>
                </a:extLst>
              </p:cNvPr>
              <p:cNvGrpSpPr/>
              <p:nvPr/>
            </p:nvGrpSpPr>
            <p:grpSpPr>
              <a:xfrm>
                <a:off x="691454" y="363557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36" name="円/楕円 373">
                  <a:extLst>
                    <a:ext uri="{FF2B5EF4-FFF2-40B4-BE49-F238E27FC236}">
                      <a16:creationId xmlns:a16="http://schemas.microsoft.com/office/drawing/2014/main" id="{3163F7D5-24A5-46A2-B662-C1756332F429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月 823">
                  <a:extLst>
                    <a:ext uri="{FF2B5EF4-FFF2-40B4-BE49-F238E27FC236}">
                      <a16:creationId xmlns:a16="http://schemas.microsoft.com/office/drawing/2014/main" id="{C8AA7D47-D717-400F-BB6A-2C66DBCD5983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月 823">
                  <a:extLst>
                    <a:ext uri="{FF2B5EF4-FFF2-40B4-BE49-F238E27FC236}">
                      <a16:creationId xmlns:a16="http://schemas.microsoft.com/office/drawing/2014/main" id="{D9AFD7FD-543C-4F23-B9BB-028300A997D3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52889DA4-681C-4D02-8FF1-6EC11DF45475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2" name="グループ化 51">
                    <a:extLst>
                      <a:ext uri="{FF2B5EF4-FFF2-40B4-BE49-F238E27FC236}">
                        <a16:creationId xmlns:a16="http://schemas.microsoft.com/office/drawing/2014/main" id="{E31442BD-D299-46B1-A6FD-FDA917BE217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7" name="円/楕円 407">
                      <a:extLst>
                        <a:ext uri="{FF2B5EF4-FFF2-40B4-BE49-F238E27FC236}">
                          <a16:creationId xmlns:a16="http://schemas.microsoft.com/office/drawing/2014/main" id="{8B318FFD-978A-4EED-B164-B8CC977199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" name="円/楕円 408">
                      <a:extLst>
                        <a:ext uri="{FF2B5EF4-FFF2-40B4-BE49-F238E27FC236}">
                          <a16:creationId xmlns:a16="http://schemas.microsoft.com/office/drawing/2014/main" id="{53868045-F321-4AA2-95BE-7FC6FB8BBE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3" name="グループ化 52">
                    <a:extLst>
                      <a:ext uri="{FF2B5EF4-FFF2-40B4-BE49-F238E27FC236}">
                        <a16:creationId xmlns:a16="http://schemas.microsoft.com/office/drawing/2014/main" id="{1F31C980-5F6B-44CE-AC89-319AF0BA23C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5" name="円/楕円 405">
                      <a:extLst>
                        <a:ext uri="{FF2B5EF4-FFF2-40B4-BE49-F238E27FC236}">
                          <a16:creationId xmlns:a16="http://schemas.microsoft.com/office/drawing/2014/main" id="{02E1B521-786F-4536-9B40-27346EF9C5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6" name="円/楕円 406">
                      <a:extLst>
                        <a:ext uri="{FF2B5EF4-FFF2-40B4-BE49-F238E27FC236}">
                          <a16:creationId xmlns:a16="http://schemas.microsoft.com/office/drawing/2014/main" id="{54AF3BCC-9A69-4291-9335-27715C5773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4" name="円/楕円 404">
                    <a:extLst>
                      <a:ext uri="{FF2B5EF4-FFF2-40B4-BE49-F238E27FC236}">
                        <a16:creationId xmlns:a16="http://schemas.microsoft.com/office/drawing/2014/main" id="{BD1CF262-B4B6-4B4E-861D-6B334DD53A7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" name="円/楕円 27">
                  <a:extLst>
                    <a:ext uri="{FF2B5EF4-FFF2-40B4-BE49-F238E27FC236}">
                      <a16:creationId xmlns:a16="http://schemas.microsoft.com/office/drawing/2014/main" id="{0C04EDF4-4C2B-4647-BC49-DD942BE45252}"/>
                    </a:ext>
                  </a:extLst>
                </p:cNvPr>
                <p:cNvSpPr/>
                <p:nvPr/>
              </p:nvSpPr>
              <p:spPr>
                <a:xfrm rot="10800000">
                  <a:off x="4789194" y="2085551"/>
                  <a:ext cx="24295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" name="円/楕円 27">
                  <a:extLst>
                    <a:ext uri="{FF2B5EF4-FFF2-40B4-BE49-F238E27FC236}">
                      <a16:creationId xmlns:a16="http://schemas.microsoft.com/office/drawing/2014/main" id="{986B8E54-50B1-44ED-83AE-C8B50755389A}"/>
                    </a:ext>
                  </a:extLst>
                </p:cNvPr>
                <p:cNvSpPr/>
                <p:nvPr/>
              </p:nvSpPr>
              <p:spPr>
                <a:xfrm>
                  <a:off x="448650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" name="円/楕円 27">
                  <a:extLst>
                    <a:ext uri="{FF2B5EF4-FFF2-40B4-BE49-F238E27FC236}">
                      <a16:creationId xmlns:a16="http://schemas.microsoft.com/office/drawing/2014/main" id="{CFA7FC43-18C7-49C9-B0D6-14F4D08760C8}"/>
                    </a:ext>
                  </a:extLst>
                </p:cNvPr>
                <p:cNvSpPr/>
                <p:nvPr/>
              </p:nvSpPr>
              <p:spPr>
                <a:xfrm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正方形/長方形 67">
                  <a:extLst>
                    <a:ext uri="{FF2B5EF4-FFF2-40B4-BE49-F238E27FC236}">
                      <a16:creationId xmlns:a16="http://schemas.microsoft.com/office/drawing/2014/main" id="{C42F4696-D06C-4D34-AA12-45BFD0B3D0F2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月 43">
                  <a:extLst>
                    <a:ext uri="{FF2B5EF4-FFF2-40B4-BE49-F238E27FC236}">
                      <a16:creationId xmlns:a16="http://schemas.microsoft.com/office/drawing/2014/main" id="{C373A178-263B-4FD3-8A7D-DF817B0827AE}"/>
                    </a:ext>
                  </a:extLst>
                </p:cNvPr>
                <p:cNvSpPr/>
                <p:nvPr/>
              </p:nvSpPr>
              <p:spPr>
                <a:xfrm rot="900000">
                  <a:off x="4361852" y="1113904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円/楕円 388">
                  <a:extLst>
                    <a:ext uri="{FF2B5EF4-FFF2-40B4-BE49-F238E27FC236}">
                      <a16:creationId xmlns:a16="http://schemas.microsoft.com/office/drawing/2014/main" id="{44F73F3B-BC5C-4F8F-BF04-4F2ACF5398A3}"/>
                    </a:ext>
                  </a:extLst>
                </p:cNvPr>
                <p:cNvSpPr/>
                <p:nvPr/>
              </p:nvSpPr>
              <p:spPr>
                <a:xfrm>
                  <a:off x="4616006" y="1561033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円/楕円 389">
                  <a:extLst>
                    <a:ext uri="{FF2B5EF4-FFF2-40B4-BE49-F238E27FC236}">
                      <a16:creationId xmlns:a16="http://schemas.microsoft.com/office/drawing/2014/main" id="{4AD0BE4C-384C-4E19-89BD-68CFE321F98C}"/>
                    </a:ext>
                  </a:extLst>
                </p:cNvPr>
                <p:cNvSpPr/>
                <p:nvPr/>
              </p:nvSpPr>
              <p:spPr>
                <a:xfrm>
                  <a:off x="5126015" y="1561033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月 46">
                  <a:extLst>
                    <a:ext uri="{FF2B5EF4-FFF2-40B4-BE49-F238E27FC236}">
                      <a16:creationId xmlns:a16="http://schemas.microsoft.com/office/drawing/2014/main" id="{4C1CBFB3-AA30-4464-82E9-0EC0731CDAD8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月 47">
                  <a:extLst>
                    <a:ext uri="{FF2B5EF4-FFF2-40B4-BE49-F238E27FC236}">
                      <a16:creationId xmlns:a16="http://schemas.microsoft.com/office/drawing/2014/main" id="{C8E10061-5CCE-4462-BFF7-5F0C10ACBD06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152BC105-D8D3-4820-92F5-E361B00E5B9B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円/楕円 388">
                  <a:extLst>
                    <a:ext uri="{FF2B5EF4-FFF2-40B4-BE49-F238E27FC236}">
                      <a16:creationId xmlns:a16="http://schemas.microsoft.com/office/drawing/2014/main" id="{D1DA3F0C-7E79-413B-BFF7-482B14EDED76}"/>
                    </a:ext>
                  </a:extLst>
                </p:cNvPr>
                <p:cNvSpPr/>
                <p:nvPr/>
              </p:nvSpPr>
              <p:spPr>
                <a:xfrm>
                  <a:off x="4633855" y="1578309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円/楕円 389">
                  <a:extLst>
                    <a:ext uri="{FF2B5EF4-FFF2-40B4-BE49-F238E27FC236}">
                      <a16:creationId xmlns:a16="http://schemas.microsoft.com/office/drawing/2014/main" id="{52714F5E-1EDA-470E-944E-840051BB0E8F}"/>
                    </a:ext>
                  </a:extLst>
                </p:cNvPr>
                <p:cNvSpPr/>
                <p:nvPr/>
              </p:nvSpPr>
              <p:spPr>
                <a:xfrm>
                  <a:off x="5143864" y="1578309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" name="片側の 2 つの角を丸めた四角形 144">
                <a:extLst>
                  <a:ext uri="{FF2B5EF4-FFF2-40B4-BE49-F238E27FC236}">
                    <a16:creationId xmlns:a16="http://schemas.microsoft.com/office/drawing/2014/main" id="{85845937-48CE-4A7F-B361-B02672E01965}"/>
                  </a:ext>
                </a:extLst>
              </p:cNvPr>
              <p:cNvSpPr/>
              <p:nvPr/>
            </p:nvSpPr>
            <p:spPr>
              <a:xfrm>
                <a:off x="857600" y="1737372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二等辺三角形 17">
                <a:extLst>
                  <a:ext uri="{FF2B5EF4-FFF2-40B4-BE49-F238E27FC236}">
                    <a16:creationId xmlns:a16="http://schemas.microsoft.com/office/drawing/2014/main" id="{C4C7F42E-4102-4612-A9C6-7E4E56FC5618}"/>
                  </a:ext>
                </a:extLst>
              </p:cNvPr>
              <p:cNvSpPr/>
              <p:nvPr/>
            </p:nvSpPr>
            <p:spPr>
              <a:xfrm rot="10800000">
                <a:off x="1137989" y="1737370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671A871D-64D1-4AD4-B591-E99E8864E091}"/>
                  </a:ext>
                </a:extLst>
              </p:cNvPr>
              <p:cNvSpPr/>
              <p:nvPr/>
            </p:nvSpPr>
            <p:spPr>
              <a:xfrm>
                <a:off x="1297740" y="2577239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FDAD8706-A47A-4332-84EF-B6E503198576}"/>
                  </a:ext>
                </a:extLst>
              </p:cNvPr>
              <p:cNvSpPr/>
              <p:nvPr/>
            </p:nvSpPr>
            <p:spPr>
              <a:xfrm>
                <a:off x="1021778" y="1737371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F27F286D-80E1-427A-8F54-6D47DC091ED1}"/>
                  </a:ext>
                </a:extLst>
              </p:cNvPr>
              <p:cNvSpPr/>
              <p:nvPr/>
            </p:nvSpPr>
            <p:spPr>
              <a:xfrm rot="10800000">
                <a:off x="927858" y="1737372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6C43649E-6DF9-4D53-A584-69A73F1FE7BC}"/>
                  </a:ext>
                </a:extLst>
              </p:cNvPr>
              <p:cNvGrpSpPr/>
              <p:nvPr/>
            </p:nvGrpSpPr>
            <p:grpSpPr>
              <a:xfrm>
                <a:off x="1156631" y="1755880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ED73D096-F3AC-4470-88FD-4C6706EA86CF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2B5F0F49-224A-4544-A669-A8C20FB6BCA6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C4B625AC-268D-46A4-8421-EA42DCA4B062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DBE3299D-481A-483A-B20E-FBD0B51A82A8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81C0F29D-161C-45E4-8C20-1F369D2E10B7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F6F72EF9-A0F7-4269-BF37-1FD7EA670119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16681C82-63F0-4FCC-AB4E-6520EBE8BE13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13417881-B841-4EF8-A815-F7A13E9468FF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F3B06A34-FCA0-4C72-A3DA-52CF39AFB5CE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62D2ABFD-929C-4721-996D-DF988D82FAF4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CC05F2AF-3BFD-4A0C-A859-336470F193E7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A5700EC0-5F1C-4F0A-BF28-30A4BF4802F6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E6E1F281-3791-486A-9868-5E6E655F145C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楕円 22">
              <a:extLst>
                <a:ext uri="{FF2B5EF4-FFF2-40B4-BE49-F238E27FC236}">
                  <a16:creationId xmlns:a16="http://schemas.microsoft.com/office/drawing/2014/main" id="{CD2F2DA7-8B12-4B3B-A2AB-6845CD0365BA}"/>
                </a:ext>
              </a:extLst>
            </p:cNvPr>
            <p:cNvSpPr/>
            <p:nvPr/>
          </p:nvSpPr>
          <p:spPr>
            <a:xfrm>
              <a:off x="2070141" y="1280402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22">
              <a:extLst>
                <a:ext uri="{FF2B5EF4-FFF2-40B4-BE49-F238E27FC236}">
                  <a16:creationId xmlns:a16="http://schemas.microsoft.com/office/drawing/2014/main" id="{54DCF656-AF06-48F5-BB73-4DE36E717001}"/>
                </a:ext>
              </a:extLst>
            </p:cNvPr>
            <p:cNvSpPr/>
            <p:nvPr/>
          </p:nvSpPr>
          <p:spPr>
            <a:xfrm>
              <a:off x="2277773" y="1392711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E2DBB8D5-6C45-4E26-A636-7A2195AB94D3}"/>
                </a:ext>
              </a:extLst>
            </p:cNvPr>
            <p:cNvGrpSpPr/>
            <p:nvPr/>
          </p:nvGrpSpPr>
          <p:grpSpPr>
            <a:xfrm>
              <a:off x="2134076" y="2218897"/>
              <a:ext cx="645344" cy="565059"/>
              <a:chOff x="1876679" y="2244827"/>
              <a:chExt cx="645344" cy="565059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822F0B8C-2C25-4989-A0A6-E0C0B33B1D46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64B543CA-EF4F-4FF4-8537-D1EC21E42427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21CA1345-59DA-406A-9DCC-EF1A87A616F2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片側の 2 つの角を丸めた四角形 92">
              <a:extLst>
                <a:ext uri="{FF2B5EF4-FFF2-40B4-BE49-F238E27FC236}">
                  <a16:creationId xmlns:a16="http://schemas.microsoft.com/office/drawing/2014/main" id="{93879121-0412-4535-9AB2-5E45D0D62510}"/>
                </a:ext>
              </a:extLst>
            </p:cNvPr>
            <p:cNvSpPr/>
            <p:nvPr/>
          </p:nvSpPr>
          <p:spPr>
            <a:xfrm rot="9854429" flipH="1">
              <a:off x="2496299" y="2716438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DBCE7786-E5E6-4D79-BEB3-FBBA69F6A6DF}"/>
                </a:ext>
              </a:extLst>
            </p:cNvPr>
            <p:cNvSpPr/>
            <p:nvPr/>
          </p:nvSpPr>
          <p:spPr>
            <a:xfrm rot="20700000">
              <a:off x="2433488" y="2801165"/>
              <a:ext cx="71088" cy="8572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43CBDE23-FF68-43C2-B152-9007DACBF336}"/>
                </a:ext>
              </a:extLst>
            </p:cNvPr>
            <p:cNvSpPr/>
            <p:nvPr/>
          </p:nvSpPr>
          <p:spPr>
            <a:xfrm rot="20700000">
              <a:off x="2469206" y="2924990"/>
              <a:ext cx="71088" cy="8572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CB071B6A-3E66-49D1-B848-A8145E05D7B7}"/>
              </a:ext>
            </a:extLst>
          </p:cNvPr>
          <p:cNvGrpSpPr/>
          <p:nvPr/>
        </p:nvGrpSpPr>
        <p:grpSpPr>
          <a:xfrm>
            <a:off x="4372488" y="866064"/>
            <a:ext cx="1917262" cy="2703201"/>
            <a:chOff x="4372488" y="866064"/>
            <a:chExt cx="1917262" cy="2703201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41F8F5B2-1936-4956-8479-E4FD208A6470}"/>
                </a:ext>
              </a:extLst>
            </p:cNvPr>
            <p:cNvGrpSpPr/>
            <p:nvPr/>
          </p:nvGrpSpPr>
          <p:grpSpPr>
            <a:xfrm>
              <a:off x="5208374" y="866064"/>
              <a:ext cx="1081376" cy="1081375"/>
              <a:chOff x="7992839" y="2840930"/>
              <a:chExt cx="927476" cy="927475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3204225B-1509-42FF-A24D-B77BC5A5A8A9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932CF8E3-3C49-4BE8-A7CB-E868684E41FC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BE6084CC-D48F-4859-ACEC-2812C3DB6BCC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7520"/>
              <a:chOff x="2320249" y="490777"/>
              <a:chExt cx="1184027" cy="2267520"/>
            </a:xfrm>
          </p:grpSpPr>
          <p:sp>
            <p:nvSpPr>
              <p:cNvPr id="74" name="円/楕円 637">
                <a:extLst>
                  <a:ext uri="{FF2B5EF4-FFF2-40B4-BE49-F238E27FC236}">
                    <a16:creationId xmlns:a16="http://schemas.microsoft.com/office/drawing/2014/main" id="{6A69135C-BFDA-4F4A-AD7B-C9F0D73D4060}"/>
                  </a:ext>
                </a:extLst>
              </p:cNvPr>
              <p:cNvSpPr/>
              <p:nvPr/>
            </p:nvSpPr>
            <p:spPr>
              <a:xfrm>
                <a:off x="3241731" y="1459460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" name="円/楕円 637">
                <a:extLst>
                  <a:ext uri="{FF2B5EF4-FFF2-40B4-BE49-F238E27FC236}">
                    <a16:creationId xmlns:a16="http://schemas.microsoft.com/office/drawing/2014/main" id="{70174AB1-0B70-4838-81DF-9A0676B22F3C}"/>
                  </a:ext>
                </a:extLst>
              </p:cNvPr>
              <p:cNvSpPr/>
              <p:nvPr/>
            </p:nvSpPr>
            <p:spPr>
              <a:xfrm>
                <a:off x="2452955" y="1459460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C0BB3728-79A0-4BBE-9211-60B4BA1FD1A5}"/>
                  </a:ext>
                </a:extLst>
              </p:cNvPr>
              <p:cNvSpPr/>
              <p:nvPr/>
            </p:nvSpPr>
            <p:spPr>
              <a:xfrm>
                <a:off x="2366813" y="1894648"/>
                <a:ext cx="115223" cy="863649"/>
              </a:xfrm>
              <a:custGeom>
                <a:avLst/>
                <a:gdLst>
                  <a:gd name="connsiteX0" fmla="*/ 115223 w 115223"/>
                  <a:gd name="connsiteY0" fmla="*/ 0 h 863649"/>
                  <a:gd name="connsiteX1" fmla="*/ 115223 w 115223"/>
                  <a:gd name="connsiteY1" fmla="*/ 863649 h 863649"/>
                  <a:gd name="connsiteX2" fmla="*/ 0 w 115223"/>
                  <a:gd name="connsiteY2" fmla="*/ 863649 h 863649"/>
                  <a:gd name="connsiteX3" fmla="*/ 0 w 115223"/>
                  <a:gd name="connsiteY3" fmla="*/ 270213 h 863649"/>
                  <a:gd name="connsiteX4" fmla="*/ 110214 w 115223"/>
                  <a:gd name="connsiteY4" fmla="*/ 4133 h 863649"/>
                  <a:gd name="connsiteX5" fmla="*/ 115223 w 115223"/>
                  <a:gd name="connsiteY5" fmla="*/ 0 h 863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223" h="863649">
                    <a:moveTo>
                      <a:pt x="115223" y="0"/>
                    </a:moveTo>
                    <a:lnTo>
                      <a:pt x="115223" y="863649"/>
                    </a:lnTo>
                    <a:lnTo>
                      <a:pt x="0" y="863649"/>
                    </a:lnTo>
                    <a:lnTo>
                      <a:pt x="0" y="270213"/>
                    </a:lnTo>
                    <a:cubicBezTo>
                      <a:pt x="0" y="166303"/>
                      <a:pt x="42118" y="72229"/>
                      <a:pt x="110214" y="4133"/>
                    </a:cubicBezTo>
                    <a:lnTo>
                      <a:pt x="11522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片側の 2 つの角を丸めた四角形 144">
                <a:extLst>
                  <a:ext uri="{FF2B5EF4-FFF2-40B4-BE49-F238E27FC236}">
                    <a16:creationId xmlns:a16="http://schemas.microsoft.com/office/drawing/2014/main" id="{B75056CE-9834-470D-AFA9-B1FF9A19E84D}"/>
                  </a:ext>
                </a:extLst>
              </p:cNvPr>
              <p:cNvSpPr/>
              <p:nvPr/>
            </p:nvSpPr>
            <p:spPr>
              <a:xfrm>
                <a:off x="2447241" y="1780123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77876EB8-822B-4F8F-9090-53E0E626C880}"/>
                  </a:ext>
                </a:extLst>
              </p:cNvPr>
              <p:cNvSpPr/>
              <p:nvPr/>
            </p:nvSpPr>
            <p:spPr>
              <a:xfrm>
                <a:off x="2689922" y="1550789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二等辺三角形 78">
                <a:extLst>
                  <a:ext uri="{FF2B5EF4-FFF2-40B4-BE49-F238E27FC236}">
                    <a16:creationId xmlns:a16="http://schemas.microsoft.com/office/drawing/2014/main" id="{00389115-9B8D-4C60-8984-8F66C8750EC7}"/>
                  </a:ext>
                </a:extLst>
              </p:cNvPr>
              <p:cNvSpPr/>
              <p:nvPr/>
            </p:nvSpPr>
            <p:spPr>
              <a:xfrm rot="10800000">
                <a:off x="2726131" y="1884164"/>
                <a:ext cx="392622" cy="415472"/>
              </a:xfrm>
              <a:prstGeom prst="triangle">
                <a:avLst/>
              </a:prstGeom>
              <a:solidFill>
                <a:schemeClr val="accent5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楕円 20">
                <a:extLst>
                  <a:ext uri="{FF2B5EF4-FFF2-40B4-BE49-F238E27FC236}">
                    <a16:creationId xmlns:a16="http://schemas.microsoft.com/office/drawing/2014/main" id="{DC5EBBE6-4C86-483F-914B-D6576DD2AEAE}"/>
                  </a:ext>
                </a:extLst>
              </p:cNvPr>
              <p:cNvSpPr/>
              <p:nvPr/>
            </p:nvSpPr>
            <p:spPr>
              <a:xfrm rot="19251567">
                <a:off x="2653686" y="1830105"/>
                <a:ext cx="99453" cy="590776"/>
              </a:xfrm>
              <a:custGeom>
                <a:avLst/>
                <a:gdLst>
                  <a:gd name="connsiteX0" fmla="*/ 0 w 184533"/>
                  <a:gd name="connsiteY0" fmla="*/ 299960 h 599920"/>
                  <a:gd name="connsiteX1" fmla="*/ 92267 w 184533"/>
                  <a:gd name="connsiteY1" fmla="*/ 0 h 599920"/>
                  <a:gd name="connsiteX2" fmla="*/ 184534 w 184533"/>
                  <a:gd name="connsiteY2" fmla="*/ 299960 h 599920"/>
                  <a:gd name="connsiteX3" fmla="*/ 92267 w 184533"/>
                  <a:gd name="connsiteY3" fmla="*/ 599920 h 599920"/>
                  <a:gd name="connsiteX4" fmla="*/ 0 w 184533"/>
                  <a:gd name="connsiteY4" fmla="*/ 299960 h 599920"/>
                  <a:gd name="connsiteX0" fmla="*/ 0 w 103800"/>
                  <a:gd name="connsiteY0" fmla="*/ 308298 h 616596"/>
                  <a:gd name="connsiteX1" fmla="*/ 92267 w 103800"/>
                  <a:gd name="connsiteY1" fmla="*/ 8338 h 616596"/>
                  <a:gd name="connsiteX2" fmla="*/ 92267 w 103800"/>
                  <a:gd name="connsiteY2" fmla="*/ 608258 h 616596"/>
                  <a:gd name="connsiteX3" fmla="*/ 0 w 103800"/>
                  <a:gd name="connsiteY3" fmla="*/ 308298 h 61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00" h="616596">
                    <a:moveTo>
                      <a:pt x="0" y="308298"/>
                    </a:moveTo>
                    <a:cubicBezTo>
                      <a:pt x="0" y="142635"/>
                      <a:pt x="76889" y="-41655"/>
                      <a:pt x="92267" y="8338"/>
                    </a:cubicBezTo>
                    <a:cubicBezTo>
                      <a:pt x="107645" y="58331"/>
                      <a:pt x="107645" y="558265"/>
                      <a:pt x="92267" y="608258"/>
                    </a:cubicBezTo>
                    <a:cubicBezTo>
                      <a:pt x="76889" y="658251"/>
                      <a:pt x="0" y="473961"/>
                      <a:pt x="0" y="30829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20">
                <a:extLst>
                  <a:ext uri="{FF2B5EF4-FFF2-40B4-BE49-F238E27FC236}">
                    <a16:creationId xmlns:a16="http://schemas.microsoft.com/office/drawing/2014/main" id="{192CE1C0-BA76-44EB-ABC2-C7EB848A55AA}"/>
                  </a:ext>
                </a:extLst>
              </p:cNvPr>
              <p:cNvSpPr/>
              <p:nvPr/>
            </p:nvSpPr>
            <p:spPr>
              <a:xfrm rot="2348433" flipH="1">
                <a:off x="3075967" y="1830105"/>
                <a:ext cx="99453" cy="590776"/>
              </a:xfrm>
              <a:custGeom>
                <a:avLst/>
                <a:gdLst>
                  <a:gd name="connsiteX0" fmla="*/ 0 w 184533"/>
                  <a:gd name="connsiteY0" fmla="*/ 299960 h 599920"/>
                  <a:gd name="connsiteX1" fmla="*/ 92267 w 184533"/>
                  <a:gd name="connsiteY1" fmla="*/ 0 h 599920"/>
                  <a:gd name="connsiteX2" fmla="*/ 184534 w 184533"/>
                  <a:gd name="connsiteY2" fmla="*/ 299960 h 599920"/>
                  <a:gd name="connsiteX3" fmla="*/ 92267 w 184533"/>
                  <a:gd name="connsiteY3" fmla="*/ 599920 h 599920"/>
                  <a:gd name="connsiteX4" fmla="*/ 0 w 184533"/>
                  <a:gd name="connsiteY4" fmla="*/ 299960 h 599920"/>
                  <a:gd name="connsiteX0" fmla="*/ 0 w 103800"/>
                  <a:gd name="connsiteY0" fmla="*/ 308298 h 616596"/>
                  <a:gd name="connsiteX1" fmla="*/ 92267 w 103800"/>
                  <a:gd name="connsiteY1" fmla="*/ 8338 h 616596"/>
                  <a:gd name="connsiteX2" fmla="*/ 92267 w 103800"/>
                  <a:gd name="connsiteY2" fmla="*/ 608258 h 616596"/>
                  <a:gd name="connsiteX3" fmla="*/ 0 w 103800"/>
                  <a:gd name="connsiteY3" fmla="*/ 308298 h 61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00" h="616596">
                    <a:moveTo>
                      <a:pt x="0" y="308298"/>
                    </a:moveTo>
                    <a:cubicBezTo>
                      <a:pt x="0" y="142635"/>
                      <a:pt x="76889" y="-41655"/>
                      <a:pt x="92267" y="8338"/>
                    </a:cubicBezTo>
                    <a:cubicBezTo>
                      <a:pt x="107645" y="58331"/>
                      <a:pt x="107645" y="558265"/>
                      <a:pt x="92267" y="608258"/>
                    </a:cubicBezTo>
                    <a:cubicBezTo>
                      <a:pt x="76889" y="658251"/>
                      <a:pt x="0" y="473961"/>
                      <a:pt x="0" y="30829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FF034CD7-8E9B-4F8C-85D0-D44AAFA618D3}"/>
                  </a:ext>
                </a:extLst>
              </p:cNvPr>
              <p:cNvGrpSpPr/>
              <p:nvPr/>
            </p:nvGrpSpPr>
            <p:grpSpPr>
              <a:xfrm rot="1800000">
                <a:off x="2719933" y="2295339"/>
                <a:ext cx="191239" cy="323675"/>
                <a:chOff x="1450541" y="5088848"/>
                <a:chExt cx="240910" cy="397551"/>
              </a:xfrm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C6806036-78AE-4B52-8400-264528456837}"/>
                    </a:ext>
                  </a:extLst>
                </p:cNvPr>
                <p:cNvSpPr/>
                <p:nvPr/>
              </p:nvSpPr>
              <p:spPr>
                <a:xfrm>
                  <a:off x="1450541" y="5088848"/>
                  <a:ext cx="240910" cy="397551"/>
                </a:xfrm>
                <a:custGeom>
                  <a:avLst/>
                  <a:gdLst>
                    <a:gd name="connsiteX0" fmla="*/ 120455 w 240910"/>
                    <a:gd name="connsiteY0" fmla="*/ 0 h 290804"/>
                    <a:gd name="connsiteX1" fmla="*/ 205630 w 240910"/>
                    <a:gd name="connsiteY1" fmla="*/ 35280 h 290804"/>
                    <a:gd name="connsiteX2" fmla="*/ 205630 w 240910"/>
                    <a:gd name="connsiteY2" fmla="*/ 205630 h 290804"/>
                    <a:gd name="connsiteX3" fmla="*/ 120455 w 240910"/>
                    <a:gd name="connsiteY3" fmla="*/ 290804 h 290804"/>
                    <a:gd name="connsiteX4" fmla="*/ 35280 w 240910"/>
                    <a:gd name="connsiteY4" fmla="*/ 205630 h 290804"/>
                    <a:gd name="connsiteX5" fmla="*/ 35280 w 240910"/>
                    <a:gd name="connsiteY5" fmla="*/ 35280 h 290804"/>
                    <a:gd name="connsiteX6" fmla="*/ 120455 w 240910"/>
                    <a:gd name="connsiteY6" fmla="*/ 0 h 29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910" h="290804">
                      <a:moveTo>
                        <a:pt x="120455" y="0"/>
                      </a:moveTo>
                      <a:cubicBezTo>
                        <a:pt x="151282" y="0"/>
                        <a:pt x="182109" y="11760"/>
                        <a:pt x="205630" y="35280"/>
                      </a:cubicBezTo>
                      <a:cubicBezTo>
                        <a:pt x="252670" y="82320"/>
                        <a:pt x="252670" y="158590"/>
                        <a:pt x="205630" y="205630"/>
                      </a:cubicBezTo>
                      <a:lnTo>
                        <a:pt x="120455" y="290804"/>
                      </a:lnTo>
                      <a:lnTo>
                        <a:pt x="35280" y="205630"/>
                      </a:lnTo>
                      <a:cubicBezTo>
                        <a:pt x="-11760" y="158590"/>
                        <a:pt x="-11760" y="82320"/>
                        <a:pt x="35280" y="35280"/>
                      </a:cubicBezTo>
                      <a:cubicBezTo>
                        <a:pt x="58801" y="11760"/>
                        <a:pt x="89628" y="0"/>
                        <a:pt x="12045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8BB04F7D-C38A-42E7-9134-5471F8CA73FD}"/>
                    </a:ext>
                  </a:extLst>
                </p:cNvPr>
                <p:cNvSpPr/>
                <p:nvPr/>
              </p:nvSpPr>
              <p:spPr>
                <a:xfrm>
                  <a:off x="1503692" y="5115029"/>
                  <a:ext cx="134608" cy="266000"/>
                </a:xfrm>
                <a:custGeom>
                  <a:avLst/>
                  <a:gdLst>
                    <a:gd name="connsiteX0" fmla="*/ 120455 w 240910"/>
                    <a:gd name="connsiteY0" fmla="*/ 0 h 290804"/>
                    <a:gd name="connsiteX1" fmla="*/ 205630 w 240910"/>
                    <a:gd name="connsiteY1" fmla="*/ 35280 h 290804"/>
                    <a:gd name="connsiteX2" fmla="*/ 205630 w 240910"/>
                    <a:gd name="connsiteY2" fmla="*/ 205630 h 290804"/>
                    <a:gd name="connsiteX3" fmla="*/ 120455 w 240910"/>
                    <a:gd name="connsiteY3" fmla="*/ 290804 h 290804"/>
                    <a:gd name="connsiteX4" fmla="*/ 35280 w 240910"/>
                    <a:gd name="connsiteY4" fmla="*/ 205630 h 290804"/>
                    <a:gd name="connsiteX5" fmla="*/ 35280 w 240910"/>
                    <a:gd name="connsiteY5" fmla="*/ 35280 h 290804"/>
                    <a:gd name="connsiteX6" fmla="*/ 120455 w 240910"/>
                    <a:gd name="connsiteY6" fmla="*/ 0 h 29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910" h="290804">
                      <a:moveTo>
                        <a:pt x="120455" y="0"/>
                      </a:moveTo>
                      <a:cubicBezTo>
                        <a:pt x="151282" y="0"/>
                        <a:pt x="182109" y="11760"/>
                        <a:pt x="205630" y="35280"/>
                      </a:cubicBezTo>
                      <a:cubicBezTo>
                        <a:pt x="252670" y="82320"/>
                        <a:pt x="252670" y="158590"/>
                        <a:pt x="205630" y="205630"/>
                      </a:cubicBezTo>
                      <a:lnTo>
                        <a:pt x="120455" y="290804"/>
                      </a:lnTo>
                      <a:lnTo>
                        <a:pt x="35280" y="205630"/>
                      </a:lnTo>
                      <a:cubicBezTo>
                        <a:pt x="-11760" y="158590"/>
                        <a:pt x="-11760" y="82320"/>
                        <a:pt x="35280" y="35280"/>
                      </a:cubicBezTo>
                      <a:cubicBezTo>
                        <a:pt x="58801" y="11760"/>
                        <a:pt x="89628" y="0"/>
                        <a:pt x="120455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7745CBF7-12B5-4A99-BC26-9BAA095E050A}"/>
                  </a:ext>
                </a:extLst>
              </p:cNvPr>
              <p:cNvGrpSpPr/>
              <p:nvPr/>
            </p:nvGrpSpPr>
            <p:grpSpPr>
              <a:xfrm rot="19800000" flipH="1">
                <a:off x="2932165" y="2295337"/>
                <a:ext cx="191239" cy="323675"/>
                <a:chOff x="1450541" y="5088848"/>
                <a:chExt cx="240910" cy="397551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EB2B3D36-96CA-4BA8-B483-32EE142AE92E}"/>
                    </a:ext>
                  </a:extLst>
                </p:cNvPr>
                <p:cNvSpPr/>
                <p:nvPr/>
              </p:nvSpPr>
              <p:spPr>
                <a:xfrm>
                  <a:off x="1450541" y="5088848"/>
                  <a:ext cx="240910" cy="397551"/>
                </a:xfrm>
                <a:custGeom>
                  <a:avLst/>
                  <a:gdLst>
                    <a:gd name="connsiteX0" fmla="*/ 120455 w 240910"/>
                    <a:gd name="connsiteY0" fmla="*/ 0 h 290804"/>
                    <a:gd name="connsiteX1" fmla="*/ 205630 w 240910"/>
                    <a:gd name="connsiteY1" fmla="*/ 35280 h 290804"/>
                    <a:gd name="connsiteX2" fmla="*/ 205630 w 240910"/>
                    <a:gd name="connsiteY2" fmla="*/ 205630 h 290804"/>
                    <a:gd name="connsiteX3" fmla="*/ 120455 w 240910"/>
                    <a:gd name="connsiteY3" fmla="*/ 290804 h 290804"/>
                    <a:gd name="connsiteX4" fmla="*/ 35280 w 240910"/>
                    <a:gd name="connsiteY4" fmla="*/ 205630 h 290804"/>
                    <a:gd name="connsiteX5" fmla="*/ 35280 w 240910"/>
                    <a:gd name="connsiteY5" fmla="*/ 35280 h 290804"/>
                    <a:gd name="connsiteX6" fmla="*/ 120455 w 240910"/>
                    <a:gd name="connsiteY6" fmla="*/ 0 h 29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910" h="290804">
                      <a:moveTo>
                        <a:pt x="120455" y="0"/>
                      </a:moveTo>
                      <a:cubicBezTo>
                        <a:pt x="151282" y="0"/>
                        <a:pt x="182109" y="11760"/>
                        <a:pt x="205630" y="35280"/>
                      </a:cubicBezTo>
                      <a:cubicBezTo>
                        <a:pt x="252670" y="82320"/>
                        <a:pt x="252670" y="158590"/>
                        <a:pt x="205630" y="205630"/>
                      </a:cubicBezTo>
                      <a:lnTo>
                        <a:pt x="120455" y="290804"/>
                      </a:lnTo>
                      <a:lnTo>
                        <a:pt x="35280" y="205630"/>
                      </a:lnTo>
                      <a:cubicBezTo>
                        <a:pt x="-11760" y="158590"/>
                        <a:pt x="-11760" y="82320"/>
                        <a:pt x="35280" y="35280"/>
                      </a:cubicBezTo>
                      <a:cubicBezTo>
                        <a:pt x="58801" y="11760"/>
                        <a:pt x="89628" y="0"/>
                        <a:pt x="12045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9F443F32-D9F5-4E11-85E9-8BF490BD3D1E}"/>
                    </a:ext>
                  </a:extLst>
                </p:cNvPr>
                <p:cNvSpPr/>
                <p:nvPr/>
              </p:nvSpPr>
              <p:spPr>
                <a:xfrm>
                  <a:off x="1503692" y="5115029"/>
                  <a:ext cx="134608" cy="266000"/>
                </a:xfrm>
                <a:custGeom>
                  <a:avLst/>
                  <a:gdLst>
                    <a:gd name="connsiteX0" fmla="*/ 120455 w 240910"/>
                    <a:gd name="connsiteY0" fmla="*/ 0 h 290804"/>
                    <a:gd name="connsiteX1" fmla="*/ 205630 w 240910"/>
                    <a:gd name="connsiteY1" fmla="*/ 35280 h 290804"/>
                    <a:gd name="connsiteX2" fmla="*/ 205630 w 240910"/>
                    <a:gd name="connsiteY2" fmla="*/ 205630 h 290804"/>
                    <a:gd name="connsiteX3" fmla="*/ 120455 w 240910"/>
                    <a:gd name="connsiteY3" fmla="*/ 290804 h 290804"/>
                    <a:gd name="connsiteX4" fmla="*/ 35280 w 240910"/>
                    <a:gd name="connsiteY4" fmla="*/ 205630 h 290804"/>
                    <a:gd name="connsiteX5" fmla="*/ 35280 w 240910"/>
                    <a:gd name="connsiteY5" fmla="*/ 35280 h 290804"/>
                    <a:gd name="connsiteX6" fmla="*/ 120455 w 240910"/>
                    <a:gd name="connsiteY6" fmla="*/ 0 h 29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910" h="290804">
                      <a:moveTo>
                        <a:pt x="120455" y="0"/>
                      </a:moveTo>
                      <a:cubicBezTo>
                        <a:pt x="151282" y="0"/>
                        <a:pt x="182109" y="11760"/>
                        <a:pt x="205630" y="35280"/>
                      </a:cubicBezTo>
                      <a:cubicBezTo>
                        <a:pt x="252670" y="82320"/>
                        <a:pt x="252670" y="158590"/>
                        <a:pt x="205630" y="205630"/>
                      </a:cubicBezTo>
                      <a:lnTo>
                        <a:pt x="120455" y="290804"/>
                      </a:lnTo>
                      <a:lnTo>
                        <a:pt x="35280" y="205630"/>
                      </a:lnTo>
                      <a:cubicBezTo>
                        <a:pt x="-11760" y="158590"/>
                        <a:pt x="-11760" y="82320"/>
                        <a:pt x="35280" y="35280"/>
                      </a:cubicBezTo>
                      <a:cubicBezTo>
                        <a:pt x="58801" y="11760"/>
                        <a:pt x="89628" y="0"/>
                        <a:pt x="120455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" name="楕円 20">
                <a:extLst>
                  <a:ext uri="{FF2B5EF4-FFF2-40B4-BE49-F238E27FC236}">
                    <a16:creationId xmlns:a16="http://schemas.microsoft.com/office/drawing/2014/main" id="{949794A9-7D86-4BD1-A05E-4787E2E21120}"/>
                  </a:ext>
                </a:extLst>
              </p:cNvPr>
              <p:cNvSpPr/>
              <p:nvPr/>
            </p:nvSpPr>
            <p:spPr>
              <a:xfrm rot="19251567">
                <a:off x="2697541" y="1889932"/>
                <a:ext cx="79312" cy="471129"/>
              </a:xfrm>
              <a:custGeom>
                <a:avLst/>
                <a:gdLst>
                  <a:gd name="connsiteX0" fmla="*/ 0 w 184533"/>
                  <a:gd name="connsiteY0" fmla="*/ 299960 h 599920"/>
                  <a:gd name="connsiteX1" fmla="*/ 92267 w 184533"/>
                  <a:gd name="connsiteY1" fmla="*/ 0 h 599920"/>
                  <a:gd name="connsiteX2" fmla="*/ 184534 w 184533"/>
                  <a:gd name="connsiteY2" fmla="*/ 299960 h 599920"/>
                  <a:gd name="connsiteX3" fmla="*/ 92267 w 184533"/>
                  <a:gd name="connsiteY3" fmla="*/ 599920 h 599920"/>
                  <a:gd name="connsiteX4" fmla="*/ 0 w 184533"/>
                  <a:gd name="connsiteY4" fmla="*/ 299960 h 599920"/>
                  <a:gd name="connsiteX0" fmla="*/ 0 w 103800"/>
                  <a:gd name="connsiteY0" fmla="*/ 308298 h 616596"/>
                  <a:gd name="connsiteX1" fmla="*/ 92267 w 103800"/>
                  <a:gd name="connsiteY1" fmla="*/ 8338 h 616596"/>
                  <a:gd name="connsiteX2" fmla="*/ 92267 w 103800"/>
                  <a:gd name="connsiteY2" fmla="*/ 608258 h 616596"/>
                  <a:gd name="connsiteX3" fmla="*/ 0 w 103800"/>
                  <a:gd name="connsiteY3" fmla="*/ 308298 h 61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00" h="616596">
                    <a:moveTo>
                      <a:pt x="0" y="308298"/>
                    </a:moveTo>
                    <a:cubicBezTo>
                      <a:pt x="0" y="142635"/>
                      <a:pt x="76889" y="-41655"/>
                      <a:pt x="92267" y="8338"/>
                    </a:cubicBezTo>
                    <a:cubicBezTo>
                      <a:pt x="107645" y="58331"/>
                      <a:pt x="107645" y="558265"/>
                      <a:pt x="92267" y="608258"/>
                    </a:cubicBezTo>
                    <a:cubicBezTo>
                      <a:pt x="76889" y="658251"/>
                      <a:pt x="0" y="473961"/>
                      <a:pt x="0" y="30829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20">
                <a:extLst>
                  <a:ext uri="{FF2B5EF4-FFF2-40B4-BE49-F238E27FC236}">
                    <a16:creationId xmlns:a16="http://schemas.microsoft.com/office/drawing/2014/main" id="{2F271E8C-824E-4C9F-B95D-D130CCAE61A9}"/>
                  </a:ext>
                </a:extLst>
              </p:cNvPr>
              <p:cNvSpPr/>
              <p:nvPr/>
            </p:nvSpPr>
            <p:spPr>
              <a:xfrm rot="2348433" flipH="1">
                <a:off x="3051533" y="1889931"/>
                <a:ext cx="79312" cy="471129"/>
              </a:xfrm>
              <a:custGeom>
                <a:avLst/>
                <a:gdLst>
                  <a:gd name="connsiteX0" fmla="*/ 0 w 184533"/>
                  <a:gd name="connsiteY0" fmla="*/ 299960 h 599920"/>
                  <a:gd name="connsiteX1" fmla="*/ 92267 w 184533"/>
                  <a:gd name="connsiteY1" fmla="*/ 0 h 599920"/>
                  <a:gd name="connsiteX2" fmla="*/ 184534 w 184533"/>
                  <a:gd name="connsiteY2" fmla="*/ 299960 h 599920"/>
                  <a:gd name="connsiteX3" fmla="*/ 92267 w 184533"/>
                  <a:gd name="connsiteY3" fmla="*/ 599920 h 599920"/>
                  <a:gd name="connsiteX4" fmla="*/ 0 w 184533"/>
                  <a:gd name="connsiteY4" fmla="*/ 299960 h 599920"/>
                  <a:gd name="connsiteX0" fmla="*/ 0 w 103800"/>
                  <a:gd name="connsiteY0" fmla="*/ 308298 h 616596"/>
                  <a:gd name="connsiteX1" fmla="*/ 92267 w 103800"/>
                  <a:gd name="connsiteY1" fmla="*/ 8338 h 616596"/>
                  <a:gd name="connsiteX2" fmla="*/ 92267 w 103800"/>
                  <a:gd name="connsiteY2" fmla="*/ 608258 h 616596"/>
                  <a:gd name="connsiteX3" fmla="*/ 0 w 103800"/>
                  <a:gd name="connsiteY3" fmla="*/ 308298 h 61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00" h="616596">
                    <a:moveTo>
                      <a:pt x="0" y="308298"/>
                    </a:moveTo>
                    <a:cubicBezTo>
                      <a:pt x="0" y="142635"/>
                      <a:pt x="76889" y="-41655"/>
                      <a:pt x="92267" y="8338"/>
                    </a:cubicBezTo>
                    <a:cubicBezTo>
                      <a:pt x="107645" y="58331"/>
                      <a:pt x="107645" y="558265"/>
                      <a:pt x="92267" y="608258"/>
                    </a:cubicBezTo>
                    <a:cubicBezTo>
                      <a:pt x="76889" y="658251"/>
                      <a:pt x="0" y="473961"/>
                      <a:pt x="0" y="30829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AFEA5789-90A7-4DF8-BB17-BBE8B1CF802A}"/>
                  </a:ext>
                </a:extLst>
              </p:cNvPr>
              <p:cNvSpPr/>
              <p:nvPr/>
            </p:nvSpPr>
            <p:spPr>
              <a:xfrm rot="10800000">
                <a:off x="2513898" y="1780123"/>
                <a:ext cx="796603" cy="55416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984EF2E5-9688-468D-AF8B-0974EE3FDFD5}"/>
                  </a:ext>
                </a:extLst>
              </p:cNvPr>
              <p:cNvSpPr/>
              <p:nvPr/>
            </p:nvSpPr>
            <p:spPr>
              <a:xfrm rot="10800000">
                <a:off x="2545957" y="1831771"/>
                <a:ext cx="369733" cy="502516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1B8FDCA9-7B57-4C07-894C-707F2994B238}"/>
                  </a:ext>
                </a:extLst>
              </p:cNvPr>
              <p:cNvSpPr/>
              <p:nvPr/>
            </p:nvSpPr>
            <p:spPr>
              <a:xfrm rot="10800000">
                <a:off x="2913056" y="1838726"/>
                <a:ext cx="367533" cy="499496"/>
              </a:xfrm>
              <a:custGeom>
                <a:avLst/>
                <a:gdLst>
                  <a:gd name="connsiteX0" fmla="*/ 17573 w 383596"/>
                  <a:gd name="connsiteY0" fmla="*/ 521327 h 521327"/>
                  <a:gd name="connsiteX1" fmla="*/ 0 w 383596"/>
                  <a:gd name="connsiteY1" fmla="*/ 506828 h 521327"/>
                  <a:gd name="connsiteX2" fmla="*/ 381803 w 383596"/>
                  <a:gd name="connsiteY2" fmla="*/ 1980 h 521327"/>
                  <a:gd name="connsiteX3" fmla="*/ 383501 w 383596"/>
                  <a:gd name="connsiteY3" fmla="*/ 0 h 521327"/>
                  <a:gd name="connsiteX4" fmla="*/ 383596 w 383596"/>
                  <a:gd name="connsiteY4" fmla="*/ 125 h 521327"/>
                  <a:gd name="connsiteX5" fmla="*/ 17573 w 383596"/>
                  <a:gd name="connsiteY5" fmla="*/ 521327 h 521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3596" h="521327">
                    <a:moveTo>
                      <a:pt x="17573" y="521327"/>
                    </a:moveTo>
                    <a:lnTo>
                      <a:pt x="0" y="506828"/>
                    </a:lnTo>
                    <a:lnTo>
                      <a:pt x="381803" y="1980"/>
                    </a:lnTo>
                    <a:lnTo>
                      <a:pt x="383501" y="0"/>
                    </a:lnTo>
                    <a:lnTo>
                      <a:pt x="383596" y="125"/>
                    </a:lnTo>
                    <a:lnTo>
                      <a:pt x="17573" y="521327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四角形: 角を丸くする 88">
                <a:extLst>
                  <a:ext uri="{FF2B5EF4-FFF2-40B4-BE49-F238E27FC236}">
                    <a16:creationId xmlns:a16="http://schemas.microsoft.com/office/drawing/2014/main" id="{2AB3DFF1-B050-4FE4-B08F-4396007E41AD}"/>
                  </a:ext>
                </a:extLst>
              </p:cNvPr>
              <p:cNvSpPr/>
              <p:nvPr/>
            </p:nvSpPr>
            <p:spPr>
              <a:xfrm>
                <a:off x="2856856" y="2268503"/>
                <a:ext cx="117044" cy="119626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22C31519-A636-4014-9BEC-8E129945A1C0}"/>
                  </a:ext>
                </a:extLst>
              </p:cNvPr>
              <p:cNvGrpSpPr/>
              <p:nvPr/>
            </p:nvGrpSpPr>
            <p:grpSpPr>
              <a:xfrm>
                <a:off x="2320249" y="490777"/>
                <a:ext cx="1184027" cy="1183065"/>
                <a:chOff x="4071792" y="5335155"/>
                <a:chExt cx="834570" cy="833893"/>
              </a:xfrm>
            </p:grpSpPr>
            <p:sp>
              <p:nvSpPr>
                <p:cNvPr id="105" name="円/楕円 899">
                  <a:extLst>
                    <a:ext uri="{FF2B5EF4-FFF2-40B4-BE49-F238E27FC236}">
                      <a16:creationId xmlns:a16="http://schemas.microsoft.com/office/drawing/2014/main" id="{852C43E6-6976-4806-BB71-795C5D6AA47B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E46DE019-A356-431F-93A6-82C7FF5C373A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11" name="グループ化 110">
                    <a:extLst>
                      <a:ext uri="{FF2B5EF4-FFF2-40B4-BE49-F238E27FC236}">
                        <a16:creationId xmlns:a16="http://schemas.microsoft.com/office/drawing/2014/main" id="{698FB963-C675-4BEC-8AEB-5F2415DB5F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6" name="円/楕円 914">
                      <a:extLst>
                        <a:ext uri="{FF2B5EF4-FFF2-40B4-BE49-F238E27FC236}">
                          <a16:creationId xmlns:a16="http://schemas.microsoft.com/office/drawing/2014/main" id="{87AB7C06-C7D1-44AB-8FAA-53AE9F8EFF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7" name="円/楕円 915">
                      <a:extLst>
                        <a:ext uri="{FF2B5EF4-FFF2-40B4-BE49-F238E27FC236}">
                          <a16:creationId xmlns:a16="http://schemas.microsoft.com/office/drawing/2014/main" id="{21814A4D-8AE7-4E87-B669-C65C3A7FAC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2" name="グループ化 111">
                    <a:extLst>
                      <a:ext uri="{FF2B5EF4-FFF2-40B4-BE49-F238E27FC236}">
                        <a16:creationId xmlns:a16="http://schemas.microsoft.com/office/drawing/2014/main" id="{11D32409-75B9-41F4-952C-59F34F62111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4" name="円/楕円 912">
                      <a:extLst>
                        <a:ext uri="{FF2B5EF4-FFF2-40B4-BE49-F238E27FC236}">
                          <a16:creationId xmlns:a16="http://schemas.microsoft.com/office/drawing/2014/main" id="{E5437F1C-929A-4068-A123-B7B002FDC1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" name="円/楕円 913">
                      <a:extLst>
                        <a:ext uri="{FF2B5EF4-FFF2-40B4-BE49-F238E27FC236}">
                          <a16:creationId xmlns:a16="http://schemas.microsoft.com/office/drawing/2014/main" id="{B2B07D79-F9FA-45E4-9E0C-8652927464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3" name="円/楕円 911">
                    <a:extLst>
                      <a:ext uri="{FF2B5EF4-FFF2-40B4-BE49-F238E27FC236}">
                        <a16:creationId xmlns:a16="http://schemas.microsoft.com/office/drawing/2014/main" id="{5634059A-7F77-4601-AA7E-C36589701E37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7" name="円/楕円 27">
                  <a:extLst>
                    <a:ext uri="{FF2B5EF4-FFF2-40B4-BE49-F238E27FC236}">
                      <a16:creationId xmlns:a16="http://schemas.microsoft.com/office/drawing/2014/main" id="{6CAFB699-7C9D-409C-9445-0A9C0969BA83}"/>
                    </a:ext>
                  </a:extLst>
                </p:cNvPr>
                <p:cNvSpPr/>
                <p:nvPr/>
              </p:nvSpPr>
              <p:spPr>
                <a:xfrm rot="10800000">
                  <a:off x="4408958" y="6043181"/>
                  <a:ext cx="164248" cy="3222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" name="円/楕円 27">
                  <a:extLst>
                    <a:ext uri="{FF2B5EF4-FFF2-40B4-BE49-F238E27FC236}">
                      <a16:creationId xmlns:a16="http://schemas.microsoft.com/office/drawing/2014/main" id="{D425C4F3-E61D-4BDF-A8FA-B98CBB3820D2}"/>
                    </a:ext>
                  </a:extLst>
                </p:cNvPr>
                <p:cNvSpPr/>
                <p:nvPr/>
              </p:nvSpPr>
              <p:spPr>
                <a:xfrm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円/楕円 27">
                  <a:extLst>
                    <a:ext uri="{FF2B5EF4-FFF2-40B4-BE49-F238E27FC236}">
                      <a16:creationId xmlns:a16="http://schemas.microsoft.com/office/drawing/2014/main" id="{7BA4693C-6609-4676-83E2-09795AE339D8}"/>
                    </a:ext>
                  </a:extLst>
                </p:cNvPr>
                <p:cNvSpPr/>
                <p:nvPr/>
              </p:nvSpPr>
              <p:spPr>
                <a:xfrm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正方形/長方形 67">
                  <a:extLst>
                    <a:ext uri="{FF2B5EF4-FFF2-40B4-BE49-F238E27FC236}">
                      <a16:creationId xmlns:a16="http://schemas.microsoft.com/office/drawing/2014/main" id="{215D46AA-FA8F-42E4-B25E-531CAE490174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2E0EBE09-0BB1-4CA2-8906-C87FC6AD93C2}"/>
                  </a:ext>
                </a:extLst>
              </p:cNvPr>
              <p:cNvGrpSpPr/>
              <p:nvPr/>
            </p:nvGrpSpPr>
            <p:grpSpPr>
              <a:xfrm>
                <a:off x="2561666" y="955772"/>
                <a:ext cx="187370" cy="244533"/>
                <a:chOff x="2165452" y="5688429"/>
                <a:chExt cx="126104" cy="167115"/>
              </a:xfrm>
            </p:grpSpPr>
            <p:sp>
              <p:nvSpPr>
                <p:cNvPr id="99" name="二等辺三角形 98">
                  <a:extLst>
                    <a:ext uri="{FF2B5EF4-FFF2-40B4-BE49-F238E27FC236}">
                      <a16:creationId xmlns:a16="http://schemas.microsoft.com/office/drawing/2014/main" id="{F82C8D4F-99EB-4A3E-9870-AE8FEEB50CFB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115F255E-CD29-4797-87E3-C12DC35D3806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101" name="円/楕円 333">
                    <a:extLst>
                      <a:ext uri="{FF2B5EF4-FFF2-40B4-BE49-F238E27FC236}">
                        <a16:creationId xmlns:a16="http://schemas.microsoft.com/office/drawing/2014/main" id="{1A6C3FEF-8867-4048-BCE3-E8F8E15E250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2" name="円/楕円 334">
                    <a:extLst>
                      <a:ext uri="{FF2B5EF4-FFF2-40B4-BE49-F238E27FC236}">
                        <a16:creationId xmlns:a16="http://schemas.microsoft.com/office/drawing/2014/main" id="{D62227F9-5B55-48B4-B92F-A8FCC343CB8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" name="円/楕円 335">
                    <a:extLst>
                      <a:ext uri="{FF2B5EF4-FFF2-40B4-BE49-F238E27FC236}">
                        <a16:creationId xmlns:a16="http://schemas.microsoft.com/office/drawing/2014/main" id="{82CDF9E5-39BD-4EC2-9891-EDE5717B3324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24360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" name="円/楕円 336">
                    <a:extLst>
                      <a:ext uri="{FF2B5EF4-FFF2-40B4-BE49-F238E27FC236}">
                        <a16:creationId xmlns:a16="http://schemas.microsoft.com/office/drawing/2014/main" id="{9CF98681-7A03-400C-B664-FE49D99B768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22794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88FC7692-F6F7-4BF8-8ECC-98B618CD2590}"/>
                  </a:ext>
                </a:extLst>
              </p:cNvPr>
              <p:cNvGrpSpPr/>
              <p:nvPr/>
            </p:nvGrpSpPr>
            <p:grpSpPr>
              <a:xfrm>
                <a:off x="3078397" y="955772"/>
                <a:ext cx="187370" cy="244533"/>
                <a:chOff x="2165452" y="5688429"/>
                <a:chExt cx="126104" cy="167115"/>
              </a:xfrm>
            </p:grpSpPr>
            <p:sp>
              <p:nvSpPr>
                <p:cNvPr id="93" name="二等辺三角形 92">
                  <a:extLst>
                    <a:ext uri="{FF2B5EF4-FFF2-40B4-BE49-F238E27FC236}">
                      <a16:creationId xmlns:a16="http://schemas.microsoft.com/office/drawing/2014/main" id="{843D2243-739A-4F9A-9B6A-F4773AFE9034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B6FDC562-D50F-49D7-BEEE-5C0AE9CE928B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95" name="円/楕円 333">
                    <a:extLst>
                      <a:ext uri="{FF2B5EF4-FFF2-40B4-BE49-F238E27FC236}">
                        <a16:creationId xmlns:a16="http://schemas.microsoft.com/office/drawing/2014/main" id="{69B53AD9-6948-488C-9730-37F38DABDF6D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円/楕円 334">
                    <a:extLst>
                      <a:ext uri="{FF2B5EF4-FFF2-40B4-BE49-F238E27FC236}">
                        <a16:creationId xmlns:a16="http://schemas.microsoft.com/office/drawing/2014/main" id="{1922B2CE-0EDF-4E14-8F3C-689B64A6F5FD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円/楕円 335">
                    <a:extLst>
                      <a:ext uri="{FF2B5EF4-FFF2-40B4-BE49-F238E27FC236}">
                        <a16:creationId xmlns:a16="http://schemas.microsoft.com/office/drawing/2014/main" id="{865DB99D-80CB-42A8-A5C3-30E3DB0FDF33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24360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" name="円/楕円 336">
                    <a:extLst>
                      <a:ext uri="{FF2B5EF4-FFF2-40B4-BE49-F238E27FC236}">
                        <a16:creationId xmlns:a16="http://schemas.microsoft.com/office/drawing/2014/main" id="{9AC88B76-2BA9-46AE-A931-E50FF0D76A7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22794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64" name="楕円 22">
              <a:extLst>
                <a:ext uri="{FF2B5EF4-FFF2-40B4-BE49-F238E27FC236}">
                  <a16:creationId xmlns:a16="http://schemas.microsoft.com/office/drawing/2014/main" id="{D9EA0B63-858F-43D2-9D7B-A06AC6C221C1}"/>
                </a:ext>
              </a:extLst>
            </p:cNvPr>
            <p:cNvSpPr/>
            <p:nvPr/>
          </p:nvSpPr>
          <p:spPr>
            <a:xfrm>
              <a:off x="4943183" y="1444608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22">
              <a:extLst>
                <a:ext uri="{FF2B5EF4-FFF2-40B4-BE49-F238E27FC236}">
                  <a16:creationId xmlns:a16="http://schemas.microsoft.com/office/drawing/2014/main" id="{351101DD-1370-4002-89AA-0508C0D1583F}"/>
                </a:ext>
              </a:extLst>
            </p:cNvPr>
            <p:cNvSpPr/>
            <p:nvPr/>
          </p:nvSpPr>
          <p:spPr>
            <a:xfrm>
              <a:off x="5349020" y="1841291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14C26FC1-C067-42F4-BBBD-B57B9AD116E9}"/>
                </a:ext>
              </a:extLst>
            </p:cNvPr>
            <p:cNvGrpSpPr/>
            <p:nvPr/>
          </p:nvGrpSpPr>
          <p:grpSpPr>
            <a:xfrm>
              <a:off x="5074126" y="2218897"/>
              <a:ext cx="645344" cy="565059"/>
              <a:chOff x="1876679" y="2244827"/>
              <a:chExt cx="645344" cy="565059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2F6C6F1-2936-4CB5-AFC4-7A7A61AFB338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7850962D-B104-4614-956E-170B70AA3ED6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8570F952-A95A-4C8A-ABED-B55020C40B9B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FEE82803-48A4-4F80-BDAF-401686EE972E}"/>
                </a:ext>
              </a:extLst>
            </p:cNvPr>
            <p:cNvGrpSpPr/>
            <p:nvPr/>
          </p:nvGrpSpPr>
          <p:grpSpPr>
            <a:xfrm>
              <a:off x="5397765" y="2736091"/>
              <a:ext cx="386928" cy="833174"/>
              <a:chOff x="5397765" y="2736091"/>
              <a:chExt cx="386928" cy="833174"/>
            </a:xfrm>
          </p:grpSpPr>
          <p:sp>
            <p:nvSpPr>
              <p:cNvPr id="68" name="片側の 2 つの角を丸めた四角形 92">
                <a:extLst>
                  <a:ext uri="{FF2B5EF4-FFF2-40B4-BE49-F238E27FC236}">
                    <a16:creationId xmlns:a16="http://schemas.microsoft.com/office/drawing/2014/main" id="{491640A8-B49B-4E28-A9A1-3C554954FDC4}"/>
                  </a:ext>
                </a:extLst>
              </p:cNvPr>
              <p:cNvSpPr/>
              <p:nvPr/>
            </p:nvSpPr>
            <p:spPr>
              <a:xfrm rot="10281136" flipH="1">
                <a:off x="5397765" y="2736091"/>
                <a:ext cx="260438" cy="205454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片側の 2 つの角を丸めた四角形 92">
                <a:extLst>
                  <a:ext uri="{FF2B5EF4-FFF2-40B4-BE49-F238E27FC236}">
                    <a16:creationId xmlns:a16="http://schemas.microsoft.com/office/drawing/2014/main" id="{B4D79F3F-5DA0-4377-9890-4D02DF99C4C1}"/>
                  </a:ext>
                </a:extLst>
              </p:cNvPr>
              <p:cNvSpPr/>
              <p:nvPr/>
            </p:nvSpPr>
            <p:spPr>
              <a:xfrm rot="9854429" flipH="1">
                <a:off x="5453158" y="2837888"/>
                <a:ext cx="331535" cy="731377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97AE5708-0BFF-41AB-85E0-EEDF6C7C860D}"/>
                  </a:ext>
                </a:extLst>
              </p:cNvPr>
              <p:cNvSpPr/>
              <p:nvPr/>
            </p:nvSpPr>
            <p:spPr>
              <a:xfrm rot="10281136" flipH="1">
                <a:off x="5398293" y="2772109"/>
                <a:ext cx="246243" cy="16352"/>
              </a:xfrm>
              <a:custGeom>
                <a:avLst/>
                <a:gdLst>
                  <a:gd name="connsiteX0" fmla="*/ 255758 w 260438"/>
                  <a:gd name="connsiteY0" fmla="*/ 28250 h 28250"/>
                  <a:gd name="connsiteX1" fmla="*/ 260438 w 260438"/>
                  <a:gd name="connsiteY1" fmla="*/ 16952 h 28250"/>
                  <a:gd name="connsiteX2" fmla="*/ 260438 w 260438"/>
                  <a:gd name="connsiteY2" fmla="*/ 0 h 28250"/>
                  <a:gd name="connsiteX3" fmla="*/ 0 w 260438"/>
                  <a:gd name="connsiteY3" fmla="*/ 0 h 28250"/>
                  <a:gd name="connsiteX4" fmla="*/ 0 w 260438"/>
                  <a:gd name="connsiteY4" fmla="*/ 16952 h 28250"/>
                  <a:gd name="connsiteX5" fmla="*/ 4680 w 260438"/>
                  <a:gd name="connsiteY5" fmla="*/ 28250 h 28250"/>
                  <a:gd name="connsiteX6" fmla="*/ 255758 w 260438"/>
                  <a:gd name="connsiteY6" fmla="*/ 28250 h 2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0438" h="28250">
                    <a:moveTo>
                      <a:pt x="255758" y="28250"/>
                    </a:moveTo>
                    <a:lnTo>
                      <a:pt x="260438" y="16952"/>
                    </a:lnTo>
                    <a:lnTo>
                      <a:pt x="260438" y="0"/>
                    </a:lnTo>
                    <a:lnTo>
                      <a:pt x="0" y="0"/>
                    </a:lnTo>
                    <a:lnTo>
                      <a:pt x="0" y="16952"/>
                    </a:lnTo>
                    <a:lnTo>
                      <a:pt x="4680" y="28250"/>
                    </a:lnTo>
                    <a:lnTo>
                      <a:pt x="255758" y="2825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53C73208-7339-4E58-95F6-339E35E5D2A6}"/>
              </a:ext>
            </a:extLst>
          </p:cNvPr>
          <p:cNvGrpSpPr/>
          <p:nvPr/>
        </p:nvGrpSpPr>
        <p:grpSpPr>
          <a:xfrm>
            <a:off x="7333711" y="866064"/>
            <a:ext cx="1906273" cy="2703201"/>
            <a:chOff x="7333711" y="866064"/>
            <a:chExt cx="1906273" cy="2703201"/>
          </a:xfrm>
        </p:grpSpPr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F0194720-1939-4873-A764-67C831285F5A}"/>
                </a:ext>
              </a:extLst>
            </p:cNvPr>
            <p:cNvGrpSpPr/>
            <p:nvPr/>
          </p:nvGrpSpPr>
          <p:grpSpPr>
            <a:xfrm>
              <a:off x="8158608" y="866064"/>
              <a:ext cx="1081376" cy="1081375"/>
              <a:chOff x="7992839" y="2840930"/>
              <a:chExt cx="927476" cy="927475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79240544-5061-4B43-BAFB-E6BAF4A2F9B9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865835BB-1400-4126-8AAD-8D9259728CFB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D3429EFD-727F-4053-B4DE-FEB6B75CE684}"/>
                </a:ext>
              </a:extLst>
            </p:cNvPr>
            <p:cNvGrpSpPr/>
            <p:nvPr/>
          </p:nvGrpSpPr>
          <p:grpSpPr>
            <a:xfrm>
              <a:off x="7333711" y="1272209"/>
              <a:ext cx="1144796" cy="2263190"/>
              <a:chOff x="3893094" y="495108"/>
              <a:chExt cx="1144796" cy="2263190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30E2432E-F943-4B92-936D-FC21F6B63376}"/>
                  </a:ext>
                </a:extLst>
              </p:cNvPr>
              <p:cNvSpPr/>
              <p:nvPr/>
            </p:nvSpPr>
            <p:spPr>
              <a:xfrm>
                <a:off x="3893094" y="1841389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片側の 2 つの角を丸めた四角形 144">
                <a:extLst>
                  <a:ext uri="{FF2B5EF4-FFF2-40B4-BE49-F238E27FC236}">
                    <a16:creationId xmlns:a16="http://schemas.microsoft.com/office/drawing/2014/main" id="{C3800EB7-7B63-4E6C-BB5C-FA26633CF414}"/>
                  </a:ext>
                </a:extLst>
              </p:cNvPr>
              <p:cNvSpPr/>
              <p:nvPr/>
            </p:nvSpPr>
            <p:spPr>
              <a:xfrm>
                <a:off x="3977037" y="1737372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BFB8EE72-F4D5-427F-9928-D7E605C18322}"/>
                  </a:ext>
                </a:extLst>
              </p:cNvPr>
              <p:cNvSpPr/>
              <p:nvPr/>
            </p:nvSpPr>
            <p:spPr>
              <a:xfrm>
                <a:off x="4230325" y="1498015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" name="二等辺三角形 139">
                <a:extLst>
                  <a:ext uri="{FF2B5EF4-FFF2-40B4-BE49-F238E27FC236}">
                    <a16:creationId xmlns:a16="http://schemas.microsoft.com/office/drawing/2014/main" id="{F95B7877-275C-46E1-94A6-106298BDDF66}"/>
                  </a:ext>
                </a:extLst>
              </p:cNvPr>
              <p:cNvSpPr/>
              <p:nvPr/>
            </p:nvSpPr>
            <p:spPr>
              <a:xfrm rot="10800000">
                <a:off x="4268116" y="1845960"/>
                <a:ext cx="409782" cy="433630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739608A9-72B2-46B5-B761-62B1D49B0646}"/>
                  </a:ext>
                </a:extLst>
              </p:cNvPr>
              <p:cNvSpPr/>
              <p:nvPr/>
            </p:nvSpPr>
            <p:spPr>
              <a:xfrm rot="10800000">
                <a:off x="4046607" y="1737372"/>
                <a:ext cx="831419" cy="57838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5B1385ED-B519-4EAC-B90B-4E8D40B3E70D}"/>
                  </a:ext>
                </a:extLst>
              </p:cNvPr>
              <p:cNvSpPr/>
              <p:nvPr/>
            </p:nvSpPr>
            <p:spPr>
              <a:xfrm rot="10800000">
                <a:off x="4080067" y="1791278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90DDE89B-4F41-48C1-A652-BC6C1F01EB96}"/>
                  </a:ext>
                </a:extLst>
              </p:cNvPr>
              <p:cNvSpPr/>
              <p:nvPr/>
            </p:nvSpPr>
            <p:spPr>
              <a:xfrm rot="10800000">
                <a:off x="4463211" y="1798536"/>
                <a:ext cx="383596" cy="521327"/>
              </a:xfrm>
              <a:custGeom>
                <a:avLst/>
                <a:gdLst>
                  <a:gd name="connsiteX0" fmla="*/ 17573 w 383596"/>
                  <a:gd name="connsiteY0" fmla="*/ 521327 h 521327"/>
                  <a:gd name="connsiteX1" fmla="*/ 0 w 383596"/>
                  <a:gd name="connsiteY1" fmla="*/ 506828 h 521327"/>
                  <a:gd name="connsiteX2" fmla="*/ 381803 w 383596"/>
                  <a:gd name="connsiteY2" fmla="*/ 1980 h 521327"/>
                  <a:gd name="connsiteX3" fmla="*/ 383501 w 383596"/>
                  <a:gd name="connsiteY3" fmla="*/ 0 h 521327"/>
                  <a:gd name="connsiteX4" fmla="*/ 383596 w 383596"/>
                  <a:gd name="connsiteY4" fmla="*/ 125 h 521327"/>
                  <a:gd name="connsiteX5" fmla="*/ 17573 w 383596"/>
                  <a:gd name="connsiteY5" fmla="*/ 521327 h 521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3596" h="521327">
                    <a:moveTo>
                      <a:pt x="17573" y="521327"/>
                    </a:moveTo>
                    <a:lnTo>
                      <a:pt x="0" y="506828"/>
                    </a:lnTo>
                    <a:lnTo>
                      <a:pt x="381803" y="1980"/>
                    </a:lnTo>
                    <a:lnTo>
                      <a:pt x="383501" y="0"/>
                    </a:lnTo>
                    <a:lnTo>
                      <a:pt x="383596" y="125"/>
                    </a:lnTo>
                    <a:lnTo>
                      <a:pt x="17573" y="521327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81FC4EB4-A4C1-4557-A9D6-B33ED6404373}"/>
                  </a:ext>
                </a:extLst>
              </p:cNvPr>
              <p:cNvGrpSpPr/>
              <p:nvPr/>
            </p:nvGrpSpPr>
            <p:grpSpPr>
              <a:xfrm>
                <a:off x="3900908" y="495108"/>
                <a:ext cx="1136982" cy="1243602"/>
                <a:chOff x="4449879" y="2772559"/>
                <a:chExt cx="834570" cy="912832"/>
              </a:xfrm>
            </p:grpSpPr>
            <p:sp>
              <p:nvSpPr>
                <p:cNvPr id="157" name="円/楕円 708">
                  <a:extLst>
                    <a:ext uri="{FF2B5EF4-FFF2-40B4-BE49-F238E27FC236}">
                      <a16:creationId xmlns:a16="http://schemas.microsoft.com/office/drawing/2014/main" id="{D76924FC-0C85-4235-A6B4-867BC4F6DDA0}"/>
                    </a:ext>
                  </a:extLst>
                </p:cNvPr>
                <p:cNvSpPr/>
                <p:nvPr/>
              </p:nvSpPr>
              <p:spPr>
                <a:xfrm>
                  <a:off x="4469464" y="2772559"/>
                  <a:ext cx="795397" cy="63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D5936A3A-BA79-40FB-93B8-673989F48281}"/>
                    </a:ext>
                  </a:extLst>
                </p:cNvPr>
                <p:cNvGrpSpPr/>
                <p:nvPr/>
              </p:nvGrpSpPr>
              <p:grpSpPr>
                <a:xfrm>
                  <a:off x="4449879" y="2829728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5" name="グループ化 164">
                    <a:extLst>
                      <a:ext uri="{FF2B5EF4-FFF2-40B4-BE49-F238E27FC236}">
                        <a16:creationId xmlns:a16="http://schemas.microsoft.com/office/drawing/2014/main" id="{50702E87-519F-4FE5-BF3D-0A2693FA5CA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302">
                      <a:extLst>
                        <a:ext uri="{FF2B5EF4-FFF2-40B4-BE49-F238E27FC236}">
                          <a16:creationId xmlns:a16="http://schemas.microsoft.com/office/drawing/2014/main" id="{5A109458-E590-4A79-8DB3-C82FF9189A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303">
                      <a:extLst>
                        <a:ext uri="{FF2B5EF4-FFF2-40B4-BE49-F238E27FC236}">
                          <a16:creationId xmlns:a16="http://schemas.microsoft.com/office/drawing/2014/main" id="{86D2E994-42DD-45CB-A0F7-8E1B70BD45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6" name="グループ化 165">
                    <a:extLst>
                      <a:ext uri="{FF2B5EF4-FFF2-40B4-BE49-F238E27FC236}">
                        <a16:creationId xmlns:a16="http://schemas.microsoft.com/office/drawing/2014/main" id="{16083C4A-B276-4900-AC74-85DF0261D97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68" name="円/楕円 300">
                      <a:extLst>
                        <a:ext uri="{FF2B5EF4-FFF2-40B4-BE49-F238E27FC236}">
                          <a16:creationId xmlns:a16="http://schemas.microsoft.com/office/drawing/2014/main" id="{DF42CF43-4436-40CE-B800-05375CD848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9" name="円/楕円 301">
                      <a:extLst>
                        <a:ext uri="{FF2B5EF4-FFF2-40B4-BE49-F238E27FC236}">
                          <a16:creationId xmlns:a16="http://schemas.microsoft.com/office/drawing/2014/main" id="{F57D81B7-6ECF-46E8-9AB1-4EB879D70C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7" name="円/楕円 299">
                    <a:extLst>
                      <a:ext uri="{FF2B5EF4-FFF2-40B4-BE49-F238E27FC236}">
                        <a16:creationId xmlns:a16="http://schemas.microsoft.com/office/drawing/2014/main" id="{90090418-1648-4AA7-8DFA-02399169286B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9" name="円/楕円 27">
                  <a:extLst>
                    <a:ext uri="{FF2B5EF4-FFF2-40B4-BE49-F238E27FC236}">
                      <a16:creationId xmlns:a16="http://schemas.microsoft.com/office/drawing/2014/main" id="{93A40960-4E29-4D7D-8167-C869DF2491D4}"/>
                    </a:ext>
                  </a:extLst>
                </p:cNvPr>
                <p:cNvSpPr/>
                <p:nvPr/>
              </p:nvSpPr>
              <p:spPr>
                <a:xfrm rot="10800000">
                  <a:off x="4787045" y="3507871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円/楕円 27">
                  <a:extLst>
                    <a:ext uri="{FF2B5EF4-FFF2-40B4-BE49-F238E27FC236}">
                      <a16:creationId xmlns:a16="http://schemas.microsoft.com/office/drawing/2014/main" id="{38B8AA9B-9186-46C2-A82E-55453ED539F5}"/>
                    </a:ext>
                  </a:extLst>
                </p:cNvPr>
                <p:cNvSpPr/>
                <p:nvPr/>
              </p:nvSpPr>
              <p:spPr>
                <a:xfrm>
                  <a:off x="4593212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02F2834E-3A67-4C1C-87AF-F1BA33CD4CC4}"/>
                    </a:ext>
                  </a:extLst>
                </p:cNvPr>
                <p:cNvSpPr/>
                <p:nvPr/>
              </p:nvSpPr>
              <p:spPr>
                <a:xfrm>
                  <a:off x="4982024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正方形/長方形 67">
                  <a:extLst>
                    <a:ext uri="{FF2B5EF4-FFF2-40B4-BE49-F238E27FC236}">
                      <a16:creationId xmlns:a16="http://schemas.microsoft.com/office/drawing/2014/main" id="{21CC428A-C91E-4F0A-81FD-601997D51E94}"/>
                    </a:ext>
                  </a:extLst>
                </p:cNvPr>
                <p:cNvSpPr/>
                <p:nvPr/>
              </p:nvSpPr>
              <p:spPr>
                <a:xfrm>
                  <a:off x="4844104" y="3404590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月 162">
                  <a:extLst>
                    <a:ext uri="{FF2B5EF4-FFF2-40B4-BE49-F238E27FC236}">
                      <a16:creationId xmlns:a16="http://schemas.microsoft.com/office/drawing/2014/main" id="{0C8478DB-B932-419A-BDF9-BB15660C5145}"/>
                    </a:ext>
                  </a:extLst>
                </p:cNvPr>
                <p:cNvSpPr/>
                <p:nvPr/>
              </p:nvSpPr>
              <p:spPr>
                <a:xfrm>
                  <a:off x="4509029" y="2909752"/>
                  <a:ext cx="63424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月 163">
                  <a:extLst>
                    <a:ext uri="{FF2B5EF4-FFF2-40B4-BE49-F238E27FC236}">
                      <a16:creationId xmlns:a16="http://schemas.microsoft.com/office/drawing/2014/main" id="{FD08EE5B-CD44-4524-A7D5-78F92C4E2C31}"/>
                    </a:ext>
                  </a:extLst>
                </p:cNvPr>
                <p:cNvSpPr/>
                <p:nvPr/>
              </p:nvSpPr>
              <p:spPr>
                <a:xfrm flipH="1">
                  <a:off x="5169936" y="2909752"/>
                  <a:ext cx="56763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BB27E87C-1D67-46A6-B941-3B9ED14DEA56}"/>
                  </a:ext>
                </a:extLst>
              </p:cNvPr>
              <p:cNvSpPr/>
              <p:nvPr/>
            </p:nvSpPr>
            <p:spPr>
              <a:xfrm>
                <a:off x="4044609" y="525640"/>
                <a:ext cx="851646" cy="312616"/>
              </a:xfrm>
              <a:custGeom>
                <a:avLst/>
                <a:gdLst>
                  <a:gd name="connsiteX0" fmla="*/ 425823 w 851646"/>
                  <a:gd name="connsiteY0" fmla="*/ 0 h 312616"/>
                  <a:gd name="connsiteX1" fmla="*/ 827162 w 851646"/>
                  <a:gd name="connsiteY1" fmla="*/ 241124 h 312616"/>
                  <a:gd name="connsiteX2" fmla="*/ 851646 w 851646"/>
                  <a:gd name="connsiteY2" fmla="*/ 312616 h 312616"/>
                  <a:gd name="connsiteX3" fmla="*/ 846055 w 851646"/>
                  <a:gd name="connsiteY3" fmla="*/ 310192 h 312616"/>
                  <a:gd name="connsiteX4" fmla="*/ 425823 w 851646"/>
                  <a:gd name="connsiteY4" fmla="*/ 242767 h 312616"/>
                  <a:gd name="connsiteX5" fmla="*/ 5592 w 851646"/>
                  <a:gd name="connsiteY5" fmla="*/ 310192 h 312616"/>
                  <a:gd name="connsiteX6" fmla="*/ 0 w 851646"/>
                  <a:gd name="connsiteY6" fmla="*/ 312616 h 312616"/>
                  <a:gd name="connsiteX7" fmla="*/ 24484 w 851646"/>
                  <a:gd name="connsiteY7" fmla="*/ 241124 h 312616"/>
                  <a:gd name="connsiteX8" fmla="*/ 425823 w 851646"/>
                  <a:gd name="connsiteY8" fmla="*/ 0 h 31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1646" h="312616">
                    <a:moveTo>
                      <a:pt x="425823" y="0"/>
                    </a:moveTo>
                    <a:cubicBezTo>
                      <a:pt x="606242" y="0"/>
                      <a:pt x="761040" y="99426"/>
                      <a:pt x="827162" y="241124"/>
                    </a:cubicBezTo>
                    <a:lnTo>
                      <a:pt x="851646" y="312616"/>
                    </a:lnTo>
                    <a:lnTo>
                      <a:pt x="846055" y="310192"/>
                    </a:lnTo>
                    <a:cubicBezTo>
                      <a:pt x="726097" y="267624"/>
                      <a:pt x="581486" y="242767"/>
                      <a:pt x="425823" y="242767"/>
                    </a:cubicBezTo>
                    <a:cubicBezTo>
                      <a:pt x="270160" y="242767"/>
                      <a:pt x="125549" y="267624"/>
                      <a:pt x="5592" y="310192"/>
                    </a:cubicBezTo>
                    <a:lnTo>
                      <a:pt x="0" y="312616"/>
                    </a:lnTo>
                    <a:lnTo>
                      <a:pt x="24484" y="241124"/>
                    </a:lnTo>
                    <a:cubicBezTo>
                      <a:pt x="90607" y="99426"/>
                      <a:pt x="245405" y="0"/>
                      <a:pt x="42582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F60A3422-50E7-48B6-9FBA-09D26E47EE07}"/>
                  </a:ext>
                </a:extLst>
              </p:cNvPr>
              <p:cNvGrpSpPr/>
              <p:nvPr/>
            </p:nvGrpSpPr>
            <p:grpSpPr>
              <a:xfrm>
                <a:off x="4125428" y="975743"/>
                <a:ext cx="695496" cy="267467"/>
                <a:chOff x="3646838" y="4046352"/>
                <a:chExt cx="695496" cy="267467"/>
              </a:xfrm>
            </p:grpSpPr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1FB011B9-0FE6-4A90-BD86-9C00F5A8AA40}"/>
                    </a:ext>
                  </a:extLst>
                </p:cNvPr>
                <p:cNvGrpSpPr/>
                <p:nvPr/>
              </p:nvGrpSpPr>
              <p:grpSpPr>
                <a:xfrm>
                  <a:off x="3646838" y="4046352"/>
                  <a:ext cx="204959" cy="267467"/>
                  <a:chOff x="2896919" y="3691681"/>
                  <a:chExt cx="138000" cy="203092"/>
                </a:xfrm>
              </p:grpSpPr>
              <p:sp>
                <p:nvSpPr>
                  <p:cNvPr id="153" name="円/楕円 333">
                    <a:extLst>
                      <a:ext uri="{FF2B5EF4-FFF2-40B4-BE49-F238E27FC236}">
                        <a16:creationId xmlns:a16="http://schemas.microsoft.com/office/drawing/2014/main" id="{22734C48-DF5E-4C17-8048-8C1B6241674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4" name="円/楕円 334">
                    <a:extLst>
                      <a:ext uri="{FF2B5EF4-FFF2-40B4-BE49-F238E27FC236}">
                        <a16:creationId xmlns:a16="http://schemas.microsoft.com/office/drawing/2014/main" id="{38F2FF7D-A946-4135-83DF-34ECC446D2B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" name="円/楕円 335">
                    <a:extLst>
                      <a:ext uri="{FF2B5EF4-FFF2-40B4-BE49-F238E27FC236}">
                        <a16:creationId xmlns:a16="http://schemas.microsoft.com/office/drawing/2014/main" id="{94519AD8-8D45-45C6-8BA4-4324B3714482}"/>
                      </a:ext>
                    </a:extLst>
                  </p:cNvPr>
                  <p:cNvSpPr/>
                  <p:nvPr/>
                </p:nvSpPr>
                <p:spPr>
                  <a:xfrm>
                    <a:off x="2925803" y="3719519"/>
                    <a:ext cx="80235" cy="11048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" name="円/楕円 335">
                    <a:extLst>
                      <a:ext uri="{FF2B5EF4-FFF2-40B4-BE49-F238E27FC236}">
                        <a16:creationId xmlns:a16="http://schemas.microsoft.com/office/drawing/2014/main" id="{13C59161-C0BA-41CD-9889-95EF4BA276C4}"/>
                      </a:ext>
                    </a:extLst>
                  </p:cNvPr>
                  <p:cNvSpPr/>
                  <p:nvPr/>
                </p:nvSpPr>
                <p:spPr>
                  <a:xfrm>
                    <a:off x="2950529" y="3731939"/>
                    <a:ext cx="30784" cy="46321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AFF92C9D-CD44-4C15-8860-56D896855604}"/>
                    </a:ext>
                  </a:extLst>
                </p:cNvPr>
                <p:cNvGrpSpPr/>
                <p:nvPr/>
              </p:nvGrpSpPr>
              <p:grpSpPr>
                <a:xfrm>
                  <a:off x="4137375" y="4046352"/>
                  <a:ext cx="204959" cy="267467"/>
                  <a:chOff x="2896919" y="3691681"/>
                  <a:chExt cx="138000" cy="203092"/>
                </a:xfrm>
              </p:grpSpPr>
              <p:sp>
                <p:nvSpPr>
                  <p:cNvPr id="149" name="円/楕円 333">
                    <a:extLst>
                      <a:ext uri="{FF2B5EF4-FFF2-40B4-BE49-F238E27FC236}">
                        <a16:creationId xmlns:a16="http://schemas.microsoft.com/office/drawing/2014/main" id="{41DF73F6-0E1D-4A65-8ACB-92C828ACBD3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" name="円/楕円 334">
                    <a:extLst>
                      <a:ext uri="{FF2B5EF4-FFF2-40B4-BE49-F238E27FC236}">
                        <a16:creationId xmlns:a16="http://schemas.microsoft.com/office/drawing/2014/main" id="{093E7350-D1E8-4681-AB37-F96AA9DFC1B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" name="円/楕円 335">
                    <a:extLst>
                      <a:ext uri="{FF2B5EF4-FFF2-40B4-BE49-F238E27FC236}">
                        <a16:creationId xmlns:a16="http://schemas.microsoft.com/office/drawing/2014/main" id="{0266251E-CB1A-447C-B5A0-D7DF30D7BC9D}"/>
                      </a:ext>
                    </a:extLst>
                  </p:cNvPr>
                  <p:cNvSpPr/>
                  <p:nvPr/>
                </p:nvSpPr>
                <p:spPr>
                  <a:xfrm>
                    <a:off x="2925803" y="3719519"/>
                    <a:ext cx="80235" cy="11048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" name="円/楕円 335">
                    <a:extLst>
                      <a:ext uri="{FF2B5EF4-FFF2-40B4-BE49-F238E27FC236}">
                        <a16:creationId xmlns:a16="http://schemas.microsoft.com/office/drawing/2014/main" id="{9D40E0DF-113E-4E9D-B8B1-2C84CCA29E99}"/>
                      </a:ext>
                    </a:extLst>
                  </p:cNvPr>
                  <p:cNvSpPr/>
                  <p:nvPr/>
                </p:nvSpPr>
                <p:spPr>
                  <a:xfrm>
                    <a:off x="2950529" y="3731939"/>
                    <a:ext cx="30784" cy="46321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27" name="楕円 22">
              <a:extLst>
                <a:ext uri="{FF2B5EF4-FFF2-40B4-BE49-F238E27FC236}">
                  <a16:creationId xmlns:a16="http://schemas.microsoft.com/office/drawing/2014/main" id="{C467D76D-72C9-4513-98F0-512FF24EC6D8}"/>
                </a:ext>
              </a:extLst>
            </p:cNvPr>
            <p:cNvSpPr/>
            <p:nvPr/>
          </p:nvSpPr>
          <p:spPr>
            <a:xfrm>
              <a:off x="7902044" y="1444608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楕円 22">
              <a:extLst>
                <a:ext uri="{FF2B5EF4-FFF2-40B4-BE49-F238E27FC236}">
                  <a16:creationId xmlns:a16="http://schemas.microsoft.com/office/drawing/2014/main" id="{EA0DEB8A-9185-4BA8-BB7A-E92A4AE39176}"/>
                </a:ext>
              </a:extLst>
            </p:cNvPr>
            <p:cNvSpPr/>
            <p:nvPr/>
          </p:nvSpPr>
          <p:spPr>
            <a:xfrm>
              <a:off x="8264136" y="193588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3E7F65C6-1E9A-462E-93EF-16B4750C0C33}"/>
                </a:ext>
              </a:extLst>
            </p:cNvPr>
            <p:cNvGrpSpPr/>
            <p:nvPr/>
          </p:nvGrpSpPr>
          <p:grpSpPr>
            <a:xfrm>
              <a:off x="8004159" y="2218897"/>
              <a:ext cx="645344" cy="565059"/>
              <a:chOff x="1876679" y="2244827"/>
              <a:chExt cx="645344" cy="565059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3744F4EF-A03D-4AC0-BAB7-64E8CF85EC79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A26E4E1E-9AB4-42B8-92AA-7C623287BA67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EB51FDA7-52B2-488C-BDFB-5C4843F3926D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B8E73551-B437-4E45-BD2F-99BFDF1D767C}"/>
                </a:ext>
              </a:extLst>
            </p:cNvPr>
            <p:cNvGrpSpPr/>
            <p:nvPr/>
          </p:nvGrpSpPr>
          <p:grpSpPr>
            <a:xfrm>
              <a:off x="8327798" y="2736091"/>
              <a:ext cx="386928" cy="833174"/>
              <a:chOff x="5397765" y="2736091"/>
              <a:chExt cx="386928" cy="833174"/>
            </a:xfrm>
          </p:grpSpPr>
          <p:sp>
            <p:nvSpPr>
              <p:cNvPr id="131" name="片側の 2 つの角を丸めた四角形 92">
                <a:extLst>
                  <a:ext uri="{FF2B5EF4-FFF2-40B4-BE49-F238E27FC236}">
                    <a16:creationId xmlns:a16="http://schemas.microsoft.com/office/drawing/2014/main" id="{E0C6AD19-FF9B-490E-AD08-B576259343B7}"/>
                  </a:ext>
                </a:extLst>
              </p:cNvPr>
              <p:cNvSpPr/>
              <p:nvPr/>
            </p:nvSpPr>
            <p:spPr>
              <a:xfrm rot="10281136" flipH="1">
                <a:off x="5397765" y="2736091"/>
                <a:ext cx="260438" cy="205454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片側の 2 つの角を丸めた四角形 92">
                <a:extLst>
                  <a:ext uri="{FF2B5EF4-FFF2-40B4-BE49-F238E27FC236}">
                    <a16:creationId xmlns:a16="http://schemas.microsoft.com/office/drawing/2014/main" id="{3B49FB8F-4F6C-4FA4-8BB9-FDD324FC96F1}"/>
                  </a:ext>
                </a:extLst>
              </p:cNvPr>
              <p:cNvSpPr/>
              <p:nvPr/>
            </p:nvSpPr>
            <p:spPr>
              <a:xfrm rot="9854429" flipH="1">
                <a:off x="5453158" y="2837888"/>
                <a:ext cx="331535" cy="731377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EDC3C88F-AD57-478F-BDE4-493217942BFB}"/>
                  </a:ext>
                </a:extLst>
              </p:cNvPr>
              <p:cNvSpPr/>
              <p:nvPr/>
            </p:nvSpPr>
            <p:spPr>
              <a:xfrm rot="10281136" flipH="1">
                <a:off x="5398293" y="2772109"/>
                <a:ext cx="246243" cy="16352"/>
              </a:xfrm>
              <a:custGeom>
                <a:avLst/>
                <a:gdLst>
                  <a:gd name="connsiteX0" fmla="*/ 255758 w 260438"/>
                  <a:gd name="connsiteY0" fmla="*/ 28250 h 28250"/>
                  <a:gd name="connsiteX1" fmla="*/ 260438 w 260438"/>
                  <a:gd name="connsiteY1" fmla="*/ 16952 h 28250"/>
                  <a:gd name="connsiteX2" fmla="*/ 260438 w 260438"/>
                  <a:gd name="connsiteY2" fmla="*/ 0 h 28250"/>
                  <a:gd name="connsiteX3" fmla="*/ 0 w 260438"/>
                  <a:gd name="connsiteY3" fmla="*/ 0 h 28250"/>
                  <a:gd name="connsiteX4" fmla="*/ 0 w 260438"/>
                  <a:gd name="connsiteY4" fmla="*/ 16952 h 28250"/>
                  <a:gd name="connsiteX5" fmla="*/ 4680 w 260438"/>
                  <a:gd name="connsiteY5" fmla="*/ 28250 h 28250"/>
                  <a:gd name="connsiteX6" fmla="*/ 255758 w 260438"/>
                  <a:gd name="connsiteY6" fmla="*/ 28250 h 2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0438" h="28250">
                    <a:moveTo>
                      <a:pt x="255758" y="28250"/>
                    </a:moveTo>
                    <a:lnTo>
                      <a:pt x="260438" y="16952"/>
                    </a:lnTo>
                    <a:lnTo>
                      <a:pt x="260438" y="0"/>
                    </a:lnTo>
                    <a:lnTo>
                      <a:pt x="0" y="0"/>
                    </a:lnTo>
                    <a:lnTo>
                      <a:pt x="0" y="16952"/>
                    </a:lnTo>
                    <a:lnTo>
                      <a:pt x="4680" y="28250"/>
                    </a:lnTo>
                    <a:lnTo>
                      <a:pt x="255758" y="2825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B42CFF34-6A48-4C60-BFD5-48B446F692C1}"/>
              </a:ext>
            </a:extLst>
          </p:cNvPr>
          <p:cNvGrpSpPr/>
          <p:nvPr/>
        </p:nvGrpSpPr>
        <p:grpSpPr>
          <a:xfrm>
            <a:off x="1501933" y="3773166"/>
            <a:ext cx="1811704" cy="2621010"/>
            <a:chOff x="1501933" y="3773166"/>
            <a:chExt cx="1811704" cy="2621010"/>
          </a:xfrm>
        </p:grpSpPr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970DDB18-667E-4063-8CC2-E0B6E93FAD1F}"/>
                </a:ext>
              </a:extLst>
            </p:cNvPr>
            <p:cNvGrpSpPr/>
            <p:nvPr/>
          </p:nvGrpSpPr>
          <p:grpSpPr>
            <a:xfrm>
              <a:off x="2232261" y="3773166"/>
              <a:ext cx="1081376" cy="1081375"/>
              <a:chOff x="7992839" y="2840930"/>
              <a:chExt cx="927476" cy="927475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9A0C9F62-10C8-4B98-90F3-0F286D766FAE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FAB93869-DE52-4A76-B17A-D30555A30FC4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61B6A127-4E30-4FC7-AE11-30D73C319DB5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184" name="円/楕円 637">
                <a:extLst>
                  <a:ext uri="{FF2B5EF4-FFF2-40B4-BE49-F238E27FC236}">
                    <a16:creationId xmlns:a16="http://schemas.microsoft.com/office/drawing/2014/main" id="{55F1E8E3-8A7E-4F6A-A899-B966F5C23180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637">
                <a:extLst>
                  <a:ext uri="{FF2B5EF4-FFF2-40B4-BE49-F238E27FC236}">
                    <a16:creationId xmlns:a16="http://schemas.microsoft.com/office/drawing/2014/main" id="{389F380C-EDB9-4E35-AA72-E0B28BF4CB80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76FDC827-19F9-4326-B641-8FAC13B21445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EC336EC3-BBCF-49EB-B8E0-2DE86AE3FB10}"/>
                  </a:ext>
                </a:extLst>
              </p:cNvPr>
              <p:cNvSpPr/>
              <p:nvPr/>
            </p:nvSpPr>
            <p:spPr>
              <a:xfrm>
                <a:off x="893578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6DBD4CC5-E4EF-4FBF-9ADC-8C62618E19E2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238E409A-EF50-43F0-9299-FAE30E783D5A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ハート 63">
                <a:extLst>
                  <a:ext uri="{FF2B5EF4-FFF2-40B4-BE49-F238E27FC236}">
                    <a16:creationId xmlns:a16="http://schemas.microsoft.com/office/drawing/2014/main" id="{BF40E916-B7D6-4773-A7BA-2053D25C4DA6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1" name="ハート 63">
                <a:extLst>
                  <a:ext uri="{FF2B5EF4-FFF2-40B4-BE49-F238E27FC236}">
                    <a16:creationId xmlns:a16="http://schemas.microsoft.com/office/drawing/2014/main" id="{8B511A7C-759A-4F50-A3F4-65E2724156CB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2482E5E6-41DC-49B2-ADFB-8DE71C73EE58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195" name="円/楕円 217">
                  <a:extLst>
                    <a:ext uri="{FF2B5EF4-FFF2-40B4-BE49-F238E27FC236}">
                      <a16:creationId xmlns:a16="http://schemas.microsoft.com/office/drawing/2014/main" id="{B93A4798-F8CE-464F-8666-078308C070DA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1DBCDC93-E988-422B-B5A0-CA598BCFD8CD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05" name="グループ化 204">
                    <a:extLst>
                      <a:ext uri="{FF2B5EF4-FFF2-40B4-BE49-F238E27FC236}">
                        <a16:creationId xmlns:a16="http://schemas.microsoft.com/office/drawing/2014/main" id="{093FE3D5-D010-4FD3-9466-73C63A5A1C6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10" name="円/楕円 232">
                      <a:extLst>
                        <a:ext uri="{FF2B5EF4-FFF2-40B4-BE49-F238E27FC236}">
                          <a16:creationId xmlns:a16="http://schemas.microsoft.com/office/drawing/2014/main" id="{F66EB23E-F563-4952-910D-3FD711915A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1" name="円/楕円 233">
                      <a:extLst>
                        <a:ext uri="{FF2B5EF4-FFF2-40B4-BE49-F238E27FC236}">
                          <a16:creationId xmlns:a16="http://schemas.microsoft.com/office/drawing/2014/main" id="{AFA78634-64FC-4E57-9D07-92418884B9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6" name="グループ化 205">
                    <a:extLst>
                      <a:ext uri="{FF2B5EF4-FFF2-40B4-BE49-F238E27FC236}">
                        <a16:creationId xmlns:a16="http://schemas.microsoft.com/office/drawing/2014/main" id="{F8B93CC7-2856-4A80-B5C2-8C750267A42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8" name="円/楕円 230">
                      <a:extLst>
                        <a:ext uri="{FF2B5EF4-FFF2-40B4-BE49-F238E27FC236}">
                          <a16:creationId xmlns:a16="http://schemas.microsoft.com/office/drawing/2014/main" id="{DC0CDACA-0E9C-48C8-8454-71C8668B3A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9" name="円/楕円 231">
                      <a:extLst>
                        <a:ext uri="{FF2B5EF4-FFF2-40B4-BE49-F238E27FC236}">
                          <a16:creationId xmlns:a16="http://schemas.microsoft.com/office/drawing/2014/main" id="{C6823A22-9C02-4962-A21E-A44E530329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7" name="円/楕円 229">
                    <a:extLst>
                      <a:ext uri="{FF2B5EF4-FFF2-40B4-BE49-F238E27FC236}">
                        <a16:creationId xmlns:a16="http://schemas.microsoft.com/office/drawing/2014/main" id="{5BEFAD5C-511C-4FDA-9B75-6EF489B0C58B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7" name="円/楕円 127">
                  <a:extLst>
                    <a:ext uri="{FF2B5EF4-FFF2-40B4-BE49-F238E27FC236}">
                      <a16:creationId xmlns:a16="http://schemas.microsoft.com/office/drawing/2014/main" id="{60AC6BB0-046A-4E47-B765-30141B7DC92D}"/>
                    </a:ext>
                  </a:extLst>
                </p:cNvPr>
                <p:cNvSpPr/>
                <p:nvPr/>
              </p:nvSpPr>
              <p:spPr>
                <a:xfrm>
                  <a:off x="4253449" y="5651205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円/楕円 27">
                  <a:extLst>
                    <a:ext uri="{FF2B5EF4-FFF2-40B4-BE49-F238E27FC236}">
                      <a16:creationId xmlns:a16="http://schemas.microsoft.com/office/drawing/2014/main" id="{80BC3D43-2DC5-480A-B2A2-42B9E93BDA8A}"/>
                    </a:ext>
                  </a:extLst>
                </p:cNvPr>
                <p:cNvSpPr/>
                <p:nvPr/>
              </p:nvSpPr>
              <p:spPr>
                <a:xfrm rot="10800000">
                  <a:off x="4408958" y="6043182"/>
                  <a:ext cx="16424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円/楕円 27">
                  <a:extLst>
                    <a:ext uri="{FF2B5EF4-FFF2-40B4-BE49-F238E27FC236}">
                      <a16:creationId xmlns:a16="http://schemas.microsoft.com/office/drawing/2014/main" id="{7E5D2DB2-F83D-412B-A1E1-F2904C1660AE}"/>
                    </a:ext>
                  </a:extLst>
                </p:cNvPr>
                <p:cNvSpPr/>
                <p:nvPr/>
              </p:nvSpPr>
              <p:spPr>
                <a:xfrm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円/楕円 27">
                  <a:extLst>
                    <a:ext uri="{FF2B5EF4-FFF2-40B4-BE49-F238E27FC236}">
                      <a16:creationId xmlns:a16="http://schemas.microsoft.com/office/drawing/2014/main" id="{B3615985-DE8A-49F4-937A-76C951D9274B}"/>
                    </a:ext>
                  </a:extLst>
                </p:cNvPr>
                <p:cNvSpPr/>
                <p:nvPr/>
              </p:nvSpPr>
              <p:spPr>
                <a:xfrm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1" name="円/楕円 127">
                  <a:extLst>
                    <a:ext uri="{FF2B5EF4-FFF2-40B4-BE49-F238E27FC236}">
                      <a16:creationId xmlns:a16="http://schemas.microsoft.com/office/drawing/2014/main" id="{2BEC4922-FCF5-4BCE-B7AC-F9CA97DDB961}"/>
                    </a:ext>
                  </a:extLst>
                </p:cNvPr>
                <p:cNvSpPr/>
                <p:nvPr/>
              </p:nvSpPr>
              <p:spPr>
                <a:xfrm>
                  <a:off x="4651627" y="5651205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2" name="正方形/長方形 67">
                  <a:extLst>
                    <a:ext uri="{FF2B5EF4-FFF2-40B4-BE49-F238E27FC236}">
                      <a16:creationId xmlns:a16="http://schemas.microsoft.com/office/drawing/2014/main" id="{28126247-6E42-438E-85FA-151EB8472CA1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円/楕円 225">
                  <a:extLst>
                    <a:ext uri="{FF2B5EF4-FFF2-40B4-BE49-F238E27FC236}">
                      <a16:creationId xmlns:a16="http://schemas.microsoft.com/office/drawing/2014/main" id="{BC708683-9079-4C28-A8E5-0138922C7A9D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4" name="円/楕円 226">
                  <a:extLst>
                    <a:ext uri="{FF2B5EF4-FFF2-40B4-BE49-F238E27FC236}">
                      <a16:creationId xmlns:a16="http://schemas.microsoft.com/office/drawing/2014/main" id="{BB9D0A50-8E56-4B8C-909B-2C82856A172A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3" name="円/楕円 388">
                <a:extLst>
                  <a:ext uri="{FF2B5EF4-FFF2-40B4-BE49-F238E27FC236}">
                    <a16:creationId xmlns:a16="http://schemas.microsoft.com/office/drawing/2014/main" id="{861F5E72-389A-497A-9FBE-D35CF58FC7C0}"/>
                  </a:ext>
                </a:extLst>
              </p:cNvPr>
              <p:cNvSpPr/>
              <p:nvPr/>
            </p:nvSpPr>
            <p:spPr>
              <a:xfrm>
                <a:off x="1120735" y="3945922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" name="円/楕円 388">
                <a:extLst>
                  <a:ext uri="{FF2B5EF4-FFF2-40B4-BE49-F238E27FC236}">
                    <a16:creationId xmlns:a16="http://schemas.microsoft.com/office/drawing/2014/main" id="{B924872E-1A34-45D8-8098-3CF3C882A08F}"/>
                  </a:ext>
                </a:extLst>
              </p:cNvPr>
              <p:cNvSpPr/>
              <p:nvPr/>
            </p:nvSpPr>
            <p:spPr>
              <a:xfrm>
                <a:off x="1616035" y="3945922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77" name="楕円 22">
              <a:extLst>
                <a:ext uri="{FF2B5EF4-FFF2-40B4-BE49-F238E27FC236}">
                  <a16:creationId xmlns:a16="http://schemas.microsoft.com/office/drawing/2014/main" id="{5C7789A1-731F-4BAF-A781-FA29B1C06560}"/>
                </a:ext>
              </a:extLst>
            </p:cNvPr>
            <p:cNvSpPr/>
            <p:nvPr/>
          </p:nvSpPr>
          <p:spPr>
            <a:xfrm>
              <a:off x="2053334" y="4394842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22">
              <a:extLst>
                <a:ext uri="{FF2B5EF4-FFF2-40B4-BE49-F238E27FC236}">
                  <a16:creationId xmlns:a16="http://schemas.microsoft.com/office/drawing/2014/main" id="{087FD197-4247-4CC8-BB85-6BB9CC480C0C}"/>
                </a:ext>
              </a:extLst>
            </p:cNvPr>
            <p:cNvSpPr/>
            <p:nvPr/>
          </p:nvSpPr>
          <p:spPr>
            <a:xfrm>
              <a:off x="2338005" y="4550118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6B9A6CDB-B7C4-4FAD-A8B8-4191DD5CA19D}"/>
                </a:ext>
              </a:extLst>
            </p:cNvPr>
            <p:cNvGrpSpPr/>
            <p:nvPr/>
          </p:nvGrpSpPr>
          <p:grpSpPr>
            <a:xfrm>
              <a:off x="2100507" y="5178430"/>
              <a:ext cx="570472" cy="499501"/>
              <a:chOff x="1876679" y="2244827"/>
              <a:chExt cx="645344" cy="565059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ACDB9C48-9B64-4F14-B84B-48D94EBF2FFB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9E3B6483-5544-4B9E-85C1-2D08AEA6738A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1DC890A0-9FA6-4C33-A33A-C884847AD07C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0" name="片側の 2 つの角を丸めた四角形 92">
              <a:extLst>
                <a:ext uri="{FF2B5EF4-FFF2-40B4-BE49-F238E27FC236}">
                  <a16:creationId xmlns:a16="http://schemas.microsoft.com/office/drawing/2014/main" id="{A81A414A-3966-4E7E-97EF-7402A8BFDC06}"/>
                </a:ext>
              </a:extLst>
            </p:cNvPr>
            <p:cNvSpPr/>
            <p:nvPr/>
          </p:nvSpPr>
          <p:spPr>
            <a:xfrm rot="9854429" flipH="1">
              <a:off x="2457123" y="5616372"/>
              <a:ext cx="233530" cy="7559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4DD93E85-6B56-4278-B736-327BC19133C5}"/>
              </a:ext>
            </a:extLst>
          </p:cNvPr>
          <p:cNvGrpSpPr/>
          <p:nvPr/>
        </p:nvGrpSpPr>
        <p:grpSpPr>
          <a:xfrm>
            <a:off x="4413612" y="3773166"/>
            <a:ext cx="1876138" cy="2685656"/>
            <a:chOff x="4413612" y="3773166"/>
            <a:chExt cx="1876138" cy="2685656"/>
          </a:xfrm>
        </p:grpSpPr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0E009EA0-D684-4304-9675-FF696C9E0999}"/>
                </a:ext>
              </a:extLst>
            </p:cNvPr>
            <p:cNvGrpSpPr/>
            <p:nvPr/>
          </p:nvGrpSpPr>
          <p:grpSpPr>
            <a:xfrm>
              <a:off x="5208374" y="3773166"/>
              <a:ext cx="1081376" cy="1081375"/>
              <a:chOff x="7992839" y="2840930"/>
              <a:chExt cx="927476" cy="927475"/>
            </a:xfrm>
          </p:grpSpPr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C659DB3D-7EB2-4680-B749-CD75825A893B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76D3B5A0-9E39-432F-8949-545F90A8040D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73D988E5-6B16-4542-8C8E-3C62A1C15422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206129"/>
              <a:chOff x="2419481" y="3484942"/>
              <a:chExt cx="1101779" cy="2206129"/>
            </a:xfrm>
          </p:grpSpPr>
          <p:sp>
            <p:nvSpPr>
              <p:cNvPr id="224" name="片側の 2 つの角を丸めた四角形 181">
                <a:extLst>
                  <a:ext uri="{FF2B5EF4-FFF2-40B4-BE49-F238E27FC236}">
                    <a16:creationId xmlns:a16="http://schemas.microsoft.com/office/drawing/2014/main" id="{73548CD7-463D-4F00-9512-9A5D9F79A651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EFFBC4B0-CBF3-47DC-8AD9-41B2A16B2256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EC089A1A-5658-439C-A43A-705CA8AB1F7F}"/>
                  </a:ext>
                </a:extLst>
              </p:cNvPr>
              <p:cNvSpPr/>
              <p:nvPr/>
            </p:nvSpPr>
            <p:spPr>
              <a:xfrm>
                <a:off x="2463298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2609FF34-F2A0-4480-9552-A5CBF808F2A3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4A24D8F7-C806-4479-8A2E-08240A34A8AD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259" name="四角形: 角を丸くする 258">
                  <a:extLst>
                    <a:ext uri="{FF2B5EF4-FFF2-40B4-BE49-F238E27FC236}">
                      <a16:creationId xmlns:a16="http://schemas.microsoft.com/office/drawing/2014/main" id="{EBF47D2E-DE38-45C6-8C3F-4A43BC75B9FF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フローチャート: 論理積ゲート 259">
                  <a:extLst>
                    <a:ext uri="{FF2B5EF4-FFF2-40B4-BE49-F238E27FC236}">
                      <a16:creationId xmlns:a16="http://schemas.microsoft.com/office/drawing/2014/main" id="{6B6432CE-52DA-49F8-A364-6BCED560B5B7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ローチャート: 論理積ゲート 260">
                  <a:extLst>
                    <a:ext uri="{FF2B5EF4-FFF2-40B4-BE49-F238E27FC236}">
                      <a16:creationId xmlns:a16="http://schemas.microsoft.com/office/drawing/2014/main" id="{4692A187-39D5-4DF3-960E-523D6DE554A9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A2F304F3-37A9-47C7-AFB9-E668F0CEB26E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1D7DCC3C-9618-426B-B0BE-09A86A1EE915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F0683ADF-4B1F-4318-B2F3-D3026A9556C7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57" name="円/楕円 204">
                    <a:extLst>
                      <a:ext uri="{FF2B5EF4-FFF2-40B4-BE49-F238E27FC236}">
                        <a16:creationId xmlns:a16="http://schemas.microsoft.com/office/drawing/2014/main" id="{06F52A48-FFDD-4263-A1E9-7B0EDCE7F00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8" name="円/楕円 205">
                    <a:extLst>
                      <a:ext uri="{FF2B5EF4-FFF2-40B4-BE49-F238E27FC236}">
                        <a16:creationId xmlns:a16="http://schemas.microsoft.com/office/drawing/2014/main" id="{FD83F221-1C62-4E0D-8595-0F812874434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D13BD4DC-5DD9-41C1-964E-452A716CF55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55" name="円/楕円 202">
                    <a:extLst>
                      <a:ext uri="{FF2B5EF4-FFF2-40B4-BE49-F238E27FC236}">
                        <a16:creationId xmlns:a16="http://schemas.microsoft.com/office/drawing/2014/main" id="{0BFB7A00-2FE7-48DA-92C1-873F0581457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6" name="円/楕円 203">
                    <a:extLst>
                      <a:ext uri="{FF2B5EF4-FFF2-40B4-BE49-F238E27FC236}">
                        <a16:creationId xmlns:a16="http://schemas.microsoft.com/office/drawing/2014/main" id="{6B639F26-941E-483B-94FA-9F416731270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円/楕円 201">
                  <a:extLst>
                    <a:ext uri="{FF2B5EF4-FFF2-40B4-BE49-F238E27FC236}">
                      <a16:creationId xmlns:a16="http://schemas.microsoft.com/office/drawing/2014/main" id="{58E8E4B7-BF01-4C58-89FF-B7E636B9A32F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0" name="円/楕円 27">
                <a:extLst>
                  <a:ext uri="{FF2B5EF4-FFF2-40B4-BE49-F238E27FC236}">
                    <a16:creationId xmlns:a16="http://schemas.microsoft.com/office/drawing/2014/main" id="{C45A28F9-25AC-4192-8B25-0E44E79519C9}"/>
                  </a:ext>
                </a:extLst>
              </p:cNvPr>
              <p:cNvSpPr/>
              <p:nvPr/>
            </p:nvSpPr>
            <p:spPr>
              <a:xfrm rot="10800000">
                <a:off x="2853271" y="4403740"/>
                <a:ext cx="23259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1" name="円/楕円 27">
                <a:extLst>
                  <a:ext uri="{FF2B5EF4-FFF2-40B4-BE49-F238E27FC236}">
                    <a16:creationId xmlns:a16="http://schemas.microsoft.com/office/drawing/2014/main" id="{EAA0AEBF-D72E-44F4-81F9-C28E09F28439}"/>
                  </a:ext>
                </a:extLst>
              </p:cNvPr>
              <p:cNvSpPr/>
              <p:nvPr/>
            </p:nvSpPr>
            <p:spPr>
              <a:xfrm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2" name="円/楕円 27">
                <a:extLst>
                  <a:ext uri="{FF2B5EF4-FFF2-40B4-BE49-F238E27FC236}">
                    <a16:creationId xmlns:a16="http://schemas.microsoft.com/office/drawing/2014/main" id="{A40DB6C6-D936-41BA-B1B3-0F18D84B0101}"/>
                  </a:ext>
                </a:extLst>
              </p:cNvPr>
              <p:cNvSpPr/>
              <p:nvPr/>
            </p:nvSpPr>
            <p:spPr>
              <a:xfrm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3" name="正方形/長方形 67">
                <a:extLst>
                  <a:ext uri="{FF2B5EF4-FFF2-40B4-BE49-F238E27FC236}">
                    <a16:creationId xmlns:a16="http://schemas.microsoft.com/office/drawing/2014/main" id="{9DFF56A2-F1D1-4115-8F45-FFD1A83F76D6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4" name="円/楕円 189">
                <a:extLst>
                  <a:ext uri="{FF2B5EF4-FFF2-40B4-BE49-F238E27FC236}">
                    <a16:creationId xmlns:a16="http://schemas.microsoft.com/office/drawing/2014/main" id="{4FE23DB8-4796-4590-B063-75BDB83933CA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5" name="円/楕円 190">
                <a:extLst>
                  <a:ext uri="{FF2B5EF4-FFF2-40B4-BE49-F238E27FC236}">
                    <a16:creationId xmlns:a16="http://schemas.microsoft.com/office/drawing/2014/main" id="{C1089132-A509-4A8A-88B3-FF9742EC7B45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1CDF3B2D-CC0D-4A64-9232-6B59F13004E1}"/>
                  </a:ext>
                </a:extLst>
              </p:cNvPr>
              <p:cNvGrpSpPr/>
              <p:nvPr/>
            </p:nvGrpSpPr>
            <p:grpSpPr>
              <a:xfrm>
                <a:off x="2695988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46" name="二等辺三角形 245">
                  <a:extLst>
                    <a:ext uri="{FF2B5EF4-FFF2-40B4-BE49-F238E27FC236}">
                      <a16:creationId xmlns:a16="http://schemas.microsoft.com/office/drawing/2014/main" id="{1C0E7110-10F9-4C9D-942F-96EC649C406D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DA438C1E-4585-42F5-8E77-1FF0AD7D63C3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48" name="円/楕円 195">
                    <a:extLst>
                      <a:ext uri="{FF2B5EF4-FFF2-40B4-BE49-F238E27FC236}">
                        <a16:creationId xmlns:a16="http://schemas.microsoft.com/office/drawing/2014/main" id="{E3A4D21E-24A3-4673-A63B-0A5226B49E5E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196">
                    <a:extLst>
                      <a:ext uri="{FF2B5EF4-FFF2-40B4-BE49-F238E27FC236}">
                        <a16:creationId xmlns:a16="http://schemas.microsoft.com/office/drawing/2014/main" id="{91EF08E7-42F5-4355-ACFE-0CB066AF36E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円/楕円 197">
                    <a:extLst>
                      <a:ext uri="{FF2B5EF4-FFF2-40B4-BE49-F238E27FC236}">
                        <a16:creationId xmlns:a16="http://schemas.microsoft.com/office/drawing/2014/main" id="{4FDD5823-72CB-44B9-8C94-4A77C7927C82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18304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円/楕円 198">
                    <a:extLst>
                      <a:ext uri="{FF2B5EF4-FFF2-40B4-BE49-F238E27FC236}">
                        <a16:creationId xmlns:a16="http://schemas.microsoft.com/office/drawing/2014/main" id="{9CFF5554-25FF-4E9D-9E88-DB6C0BBB9C8B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16739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310D99BD-1873-461D-BD65-FE725426EF9F}"/>
                  </a:ext>
                </a:extLst>
              </p:cNvPr>
              <p:cNvGrpSpPr/>
              <p:nvPr/>
            </p:nvGrpSpPr>
            <p:grpSpPr>
              <a:xfrm>
                <a:off x="3104723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40" name="二等辺三角形 239">
                  <a:extLst>
                    <a:ext uri="{FF2B5EF4-FFF2-40B4-BE49-F238E27FC236}">
                      <a16:creationId xmlns:a16="http://schemas.microsoft.com/office/drawing/2014/main" id="{8F4DD943-6945-4278-9AA8-E8C44EDCC876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49475A45-F9CF-4D3B-BE1A-218775B43E94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42" name="円/楕円 195">
                    <a:extLst>
                      <a:ext uri="{FF2B5EF4-FFF2-40B4-BE49-F238E27FC236}">
                        <a16:creationId xmlns:a16="http://schemas.microsoft.com/office/drawing/2014/main" id="{37039925-9481-4D65-A95F-91A33C195AB3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3" name="円/楕円 196">
                    <a:extLst>
                      <a:ext uri="{FF2B5EF4-FFF2-40B4-BE49-F238E27FC236}">
                        <a16:creationId xmlns:a16="http://schemas.microsoft.com/office/drawing/2014/main" id="{A1564E42-7E9A-430B-9653-EED10040F09A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4" name="円/楕円 197">
                    <a:extLst>
                      <a:ext uri="{FF2B5EF4-FFF2-40B4-BE49-F238E27FC236}">
                        <a16:creationId xmlns:a16="http://schemas.microsoft.com/office/drawing/2014/main" id="{C5536A50-D1EC-4607-9414-2750E3011010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18304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5" name="円/楕円 198">
                    <a:extLst>
                      <a:ext uri="{FF2B5EF4-FFF2-40B4-BE49-F238E27FC236}">
                        <a16:creationId xmlns:a16="http://schemas.microsoft.com/office/drawing/2014/main" id="{BBBEDB13-0758-44BE-B81C-2300F738FFDB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16739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FAB34554-5799-4F7A-9A7F-22DE9FC86B83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" name="四角形: 角を丸くする 238">
                <a:extLst>
                  <a:ext uri="{FF2B5EF4-FFF2-40B4-BE49-F238E27FC236}">
                    <a16:creationId xmlns:a16="http://schemas.microsoft.com/office/drawing/2014/main" id="{0F3FDC10-7B66-49E3-BFC1-A5ED6FC0C4AA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7" name="楕円 22">
              <a:extLst>
                <a:ext uri="{FF2B5EF4-FFF2-40B4-BE49-F238E27FC236}">
                  <a16:creationId xmlns:a16="http://schemas.microsoft.com/office/drawing/2014/main" id="{19B8DF71-9936-4C84-8149-BD809DD75273}"/>
                </a:ext>
              </a:extLst>
            </p:cNvPr>
            <p:cNvSpPr/>
            <p:nvPr/>
          </p:nvSpPr>
          <p:spPr>
            <a:xfrm>
              <a:off x="4951809" y="4394842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楕円 22">
              <a:extLst>
                <a:ext uri="{FF2B5EF4-FFF2-40B4-BE49-F238E27FC236}">
                  <a16:creationId xmlns:a16="http://schemas.microsoft.com/office/drawing/2014/main" id="{04FA62F6-F3F3-427A-B0F5-508B28D9422E}"/>
                </a:ext>
              </a:extLst>
            </p:cNvPr>
            <p:cNvSpPr/>
            <p:nvPr/>
          </p:nvSpPr>
          <p:spPr>
            <a:xfrm>
              <a:off x="5236480" y="4550118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8004EBDF-6CAE-4FA9-BB50-B93AF0D4C102}"/>
                </a:ext>
              </a:extLst>
            </p:cNvPr>
            <p:cNvGrpSpPr/>
            <p:nvPr/>
          </p:nvGrpSpPr>
          <p:grpSpPr>
            <a:xfrm>
              <a:off x="5038970" y="5178430"/>
              <a:ext cx="570472" cy="499501"/>
              <a:chOff x="1876679" y="2244827"/>
              <a:chExt cx="645344" cy="565059"/>
            </a:xfrm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AA3519D0-2C6F-44EB-9CBE-664406714AE9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9F98E5A2-FA82-4692-AC69-E7B187E780AF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EA728DF0-4F96-4286-BF68-3F3E1C20DB61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0" name="片側の 2 つの角を丸めた四角形 92">
              <a:extLst>
                <a:ext uri="{FF2B5EF4-FFF2-40B4-BE49-F238E27FC236}">
                  <a16:creationId xmlns:a16="http://schemas.microsoft.com/office/drawing/2014/main" id="{C95175FD-2FFC-46E0-9C55-1BB3F7DE59C5}"/>
                </a:ext>
              </a:extLst>
            </p:cNvPr>
            <p:cNvSpPr/>
            <p:nvPr/>
          </p:nvSpPr>
          <p:spPr>
            <a:xfrm rot="9854429" flipH="1">
              <a:off x="5395586" y="5616372"/>
              <a:ext cx="233530" cy="75594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582DB2E8-1EF1-4063-80EF-A3148CBD24E9}"/>
              </a:ext>
            </a:extLst>
          </p:cNvPr>
          <p:cNvGrpSpPr/>
          <p:nvPr/>
        </p:nvGrpSpPr>
        <p:grpSpPr>
          <a:xfrm>
            <a:off x="7254401" y="3773166"/>
            <a:ext cx="1985583" cy="2615231"/>
            <a:chOff x="7254401" y="3773166"/>
            <a:chExt cx="1985583" cy="2615231"/>
          </a:xfrm>
        </p:grpSpPr>
        <p:sp>
          <p:nvSpPr>
            <p:cNvPr id="266" name="四角形: 角を丸くする 265">
              <a:extLst>
                <a:ext uri="{FF2B5EF4-FFF2-40B4-BE49-F238E27FC236}">
                  <a16:creationId xmlns:a16="http://schemas.microsoft.com/office/drawing/2014/main" id="{D6C40D0D-4796-429F-AEE0-54041C67F2FA}"/>
                </a:ext>
              </a:extLst>
            </p:cNvPr>
            <p:cNvSpPr/>
            <p:nvPr/>
          </p:nvSpPr>
          <p:spPr>
            <a:xfrm rot="20277689">
              <a:off x="8405234" y="5784879"/>
              <a:ext cx="200492" cy="468879"/>
            </a:xfrm>
            <a:prstGeom prst="roundRect">
              <a:avLst>
                <a:gd name="adj" fmla="val 50000"/>
              </a:avLst>
            </a:prstGeom>
            <a:solidFill>
              <a:srgbClr val="FF99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79E090F1-50EF-4788-AFC3-50208A8237B4}"/>
                </a:ext>
              </a:extLst>
            </p:cNvPr>
            <p:cNvGrpSpPr/>
            <p:nvPr/>
          </p:nvGrpSpPr>
          <p:grpSpPr>
            <a:xfrm>
              <a:off x="8158608" y="3773166"/>
              <a:ext cx="1081376" cy="1081375"/>
              <a:chOff x="7992839" y="2840930"/>
              <a:chExt cx="927476" cy="927475"/>
            </a:xfrm>
          </p:grpSpPr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C0983E8D-18A9-4F3F-800B-18248A8D21BD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B2B4A6BF-7686-476A-B533-9E50B84B8C85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B44CFBEA-C9D8-4B7C-934E-B9BBE84197FF}"/>
                </a:ext>
              </a:extLst>
            </p:cNvPr>
            <p:cNvGrpSpPr/>
            <p:nvPr/>
          </p:nvGrpSpPr>
          <p:grpSpPr>
            <a:xfrm>
              <a:off x="7254401" y="4223801"/>
              <a:ext cx="1303416" cy="2164596"/>
              <a:chOff x="4021060" y="3456050"/>
              <a:chExt cx="1303416" cy="2164596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E163CBA9-E86C-47A0-A5C7-76B42FC8BB05}"/>
                  </a:ext>
                </a:extLst>
              </p:cNvPr>
              <p:cNvSpPr/>
              <p:nvPr/>
            </p:nvSpPr>
            <p:spPr>
              <a:xfrm>
                <a:off x="4120702" y="3484942"/>
                <a:ext cx="1083847" cy="1769638"/>
              </a:xfrm>
              <a:custGeom>
                <a:avLst/>
                <a:gdLst>
                  <a:gd name="connsiteX0" fmla="*/ 428670 w 1083847"/>
                  <a:gd name="connsiteY0" fmla="*/ 0 h 1769638"/>
                  <a:gd name="connsiteX1" fmla="*/ 515063 w 1083847"/>
                  <a:gd name="connsiteY1" fmla="*/ 9937 h 1769638"/>
                  <a:gd name="connsiteX2" fmla="*/ 541924 w 1083847"/>
                  <a:gd name="connsiteY2" fmla="*/ 19450 h 1769638"/>
                  <a:gd name="connsiteX3" fmla="*/ 568786 w 1083847"/>
                  <a:gd name="connsiteY3" fmla="*/ 9937 h 1769638"/>
                  <a:gd name="connsiteX4" fmla="*/ 655177 w 1083847"/>
                  <a:gd name="connsiteY4" fmla="*/ 0 h 1769638"/>
                  <a:gd name="connsiteX5" fmla="*/ 1083847 w 1083847"/>
                  <a:gd name="connsiteY5" fmla="*/ 489087 h 1769638"/>
                  <a:gd name="connsiteX6" fmla="*/ 1010637 w 1083847"/>
                  <a:gd name="connsiteY6" fmla="*/ 762540 h 1769638"/>
                  <a:gd name="connsiteX7" fmla="*/ 977435 w 1083847"/>
                  <a:gd name="connsiteY7" fmla="*/ 808453 h 1769638"/>
                  <a:gd name="connsiteX8" fmla="*/ 943820 w 1083847"/>
                  <a:gd name="connsiteY8" fmla="*/ 904758 h 1769638"/>
                  <a:gd name="connsiteX9" fmla="*/ 982370 w 1083847"/>
                  <a:gd name="connsiteY9" fmla="*/ 1702751 h 1769638"/>
                  <a:gd name="connsiteX10" fmla="*/ 982370 w 1083847"/>
                  <a:gd name="connsiteY10" fmla="*/ 1702752 h 1769638"/>
                  <a:gd name="connsiteX11" fmla="*/ 741249 w 1083847"/>
                  <a:gd name="connsiteY11" fmla="*/ 1625179 h 1769638"/>
                  <a:gd name="connsiteX12" fmla="*/ 728733 w 1083847"/>
                  <a:gd name="connsiteY12" fmla="*/ 1614302 h 1769638"/>
                  <a:gd name="connsiteX13" fmla="*/ 701630 w 1083847"/>
                  <a:gd name="connsiteY13" fmla="*/ 1660570 h 1769638"/>
                  <a:gd name="connsiteX14" fmla="*/ 529056 w 1083847"/>
                  <a:gd name="connsiteY14" fmla="*/ 1769638 h 1769638"/>
                  <a:gd name="connsiteX15" fmla="*/ 356482 w 1083847"/>
                  <a:gd name="connsiteY15" fmla="*/ 1660570 h 1769638"/>
                  <a:gd name="connsiteX16" fmla="*/ 332103 w 1083847"/>
                  <a:gd name="connsiteY16" fmla="*/ 1618952 h 1769638"/>
                  <a:gd name="connsiteX17" fmla="*/ 324938 w 1083847"/>
                  <a:gd name="connsiteY17" fmla="*/ 1625179 h 1769638"/>
                  <a:gd name="connsiteX18" fmla="*/ 83817 w 1083847"/>
                  <a:gd name="connsiteY18" fmla="*/ 1702752 h 1769638"/>
                  <a:gd name="connsiteX19" fmla="*/ 83817 w 1083847"/>
                  <a:gd name="connsiteY19" fmla="*/ 1702751 h 1769638"/>
                  <a:gd name="connsiteX20" fmla="*/ 83817 w 1083847"/>
                  <a:gd name="connsiteY20" fmla="*/ 794314 h 1769638"/>
                  <a:gd name="connsiteX21" fmla="*/ 97217 w 1083847"/>
                  <a:gd name="connsiteY21" fmla="*/ 795737 h 1769638"/>
                  <a:gd name="connsiteX22" fmla="*/ 73210 w 1083847"/>
                  <a:gd name="connsiteY22" fmla="*/ 762540 h 1769638"/>
                  <a:gd name="connsiteX23" fmla="*/ 0 w 1083847"/>
                  <a:gd name="connsiteY23" fmla="*/ 489087 h 1769638"/>
                  <a:gd name="connsiteX24" fmla="*/ 428670 w 1083847"/>
                  <a:gd name="connsiteY24" fmla="*/ 0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83847" h="1769638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43820" y="904758"/>
                    </a:lnTo>
                    <a:cubicBezTo>
                      <a:pt x="866720" y="1165916"/>
                      <a:pt x="879570" y="1448852"/>
                      <a:pt x="982370" y="1702751"/>
                    </a:cubicBezTo>
                    <a:lnTo>
                      <a:pt x="982370" y="1702752"/>
                    </a:lnTo>
                    <a:cubicBezTo>
                      <a:pt x="893053" y="1702752"/>
                      <a:pt x="810078" y="1674155"/>
                      <a:pt x="741249" y="1625179"/>
                    </a:cubicBezTo>
                    <a:lnTo>
                      <a:pt x="728733" y="1614302"/>
                    </a:lnTo>
                    <a:lnTo>
                      <a:pt x="701630" y="1660570"/>
                    </a:lnTo>
                    <a:cubicBezTo>
                      <a:pt x="652368" y="1729430"/>
                      <a:pt x="592982" y="1769638"/>
                      <a:pt x="529056" y="1769638"/>
                    </a:cubicBezTo>
                    <a:cubicBezTo>
                      <a:pt x="465131" y="1769638"/>
                      <a:pt x="405744" y="1729430"/>
                      <a:pt x="356482" y="1660570"/>
                    </a:cubicBezTo>
                    <a:lnTo>
                      <a:pt x="332103" y="1618952"/>
                    </a:lnTo>
                    <a:lnTo>
                      <a:pt x="324938" y="1625179"/>
                    </a:lnTo>
                    <a:cubicBezTo>
                      <a:pt x="256109" y="1674155"/>
                      <a:pt x="173134" y="1702752"/>
                      <a:pt x="83817" y="1702752"/>
                    </a:cubicBezTo>
                    <a:lnTo>
                      <a:pt x="83817" y="1702751"/>
                    </a:lnTo>
                    <a:cubicBezTo>
                      <a:pt x="201303" y="1412580"/>
                      <a:pt x="201303" y="1084485"/>
                      <a:pt x="83817" y="794314"/>
                    </a:cubicBezTo>
                    <a:lnTo>
                      <a:pt x="97217" y="795737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64A267E7-2644-4852-9BF6-E9493773DEC7}"/>
                  </a:ext>
                </a:extLst>
              </p:cNvPr>
              <p:cNvSpPr/>
              <p:nvPr/>
            </p:nvSpPr>
            <p:spPr>
              <a:xfrm>
                <a:off x="4094809" y="4783247"/>
                <a:ext cx="183230" cy="837399"/>
              </a:xfrm>
              <a:custGeom>
                <a:avLst/>
                <a:gdLst>
                  <a:gd name="connsiteX0" fmla="*/ 58241 w 183230"/>
                  <a:gd name="connsiteY0" fmla="*/ 0 h 837399"/>
                  <a:gd name="connsiteX1" fmla="*/ 183230 w 183230"/>
                  <a:gd name="connsiteY1" fmla="*/ 0 h 837399"/>
                  <a:gd name="connsiteX2" fmla="*/ 183230 w 183230"/>
                  <a:gd name="connsiteY2" fmla="*/ 837399 h 837399"/>
                  <a:gd name="connsiteX3" fmla="*/ 0 w 183230"/>
                  <a:gd name="connsiteY3" fmla="*/ 837399 h 837399"/>
                  <a:gd name="connsiteX4" fmla="*/ 0 w 183230"/>
                  <a:gd name="connsiteY4" fmla="*/ 58241 h 837399"/>
                  <a:gd name="connsiteX5" fmla="*/ 58241 w 183230"/>
                  <a:gd name="connsiteY5" fmla="*/ 0 h 83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3230" h="837399">
                    <a:moveTo>
                      <a:pt x="58241" y="0"/>
                    </a:moveTo>
                    <a:lnTo>
                      <a:pt x="183230" y="0"/>
                    </a:lnTo>
                    <a:lnTo>
                      <a:pt x="183230" y="837399"/>
                    </a:lnTo>
                    <a:lnTo>
                      <a:pt x="0" y="837399"/>
                    </a:lnTo>
                    <a:lnTo>
                      <a:pt x="0" y="58241"/>
                    </a:lnTo>
                    <a:cubicBezTo>
                      <a:pt x="0" y="26075"/>
                      <a:pt x="26075" y="0"/>
                      <a:pt x="582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D9F8D83C-B69D-4891-9F69-41FED4E7BA70}"/>
                  </a:ext>
                </a:extLst>
              </p:cNvPr>
              <p:cNvGrpSpPr/>
              <p:nvPr/>
            </p:nvGrpSpPr>
            <p:grpSpPr>
              <a:xfrm>
                <a:off x="4021060" y="4448290"/>
                <a:ext cx="1303416" cy="1172356"/>
                <a:chOff x="3977943" y="4448290"/>
                <a:chExt cx="1389649" cy="1172356"/>
              </a:xfrm>
            </p:grpSpPr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460B37A0-779D-4BC4-A2E7-B42A2D8A9BFB}"/>
                    </a:ext>
                  </a:extLst>
                </p:cNvPr>
                <p:cNvGrpSpPr/>
                <p:nvPr/>
              </p:nvGrpSpPr>
              <p:grpSpPr>
                <a:xfrm>
                  <a:off x="3977943" y="4615747"/>
                  <a:ext cx="1389649" cy="1004899"/>
                  <a:chOff x="3977943" y="4615747"/>
                  <a:chExt cx="1389649" cy="1004899"/>
                </a:xfrm>
              </p:grpSpPr>
              <p:sp>
                <p:nvSpPr>
                  <p:cNvPr id="316" name="台形 315">
                    <a:extLst>
                      <a:ext uri="{FF2B5EF4-FFF2-40B4-BE49-F238E27FC236}">
                        <a16:creationId xmlns:a16="http://schemas.microsoft.com/office/drawing/2014/main" id="{8D43526B-6CC8-4020-9E84-D0E3AA9BB45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977943" y="4968514"/>
                    <a:ext cx="273055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台形 316">
                    <a:extLst>
                      <a:ext uri="{FF2B5EF4-FFF2-40B4-BE49-F238E27FC236}">
                        <a16:creationId xmlns:a16="http://schemas.microsoft.com/office/drawing/2014/main" id="{1DE6F83C-2867-45EF-8011-11539B17A592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5094537" y="4968513"/>
                    <a:ext cx="273055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台形 317">
                    <a:extLst>
                      <a:ext uri="{FF2B5EF4-FFF2-40B4-BE49-F238E27FC236}">
                        <a16:creationId xmlns:a16="http://schemas.microsoft.com/office/drawing/2014/main" id="{9078732E-D57E-4D02-92A9-82BCD39520D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014432" y="4995279"/>
                    <a:ext cx="200078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台形 318">
                    <a:extLst>
                      <a:ext uri="{FF2B5EF4-FFF2-40B4-BE49-F238E27FC236}">
                        <a16:creationId xmlns:a16="http://schemas.microsoft.com/office/drawing/2014/main" id="{7C55C59E-6047-4DC8-94EC-5719E1080E4A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5131026" y="4995278"/>
                    <a:ext cx="200076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片側の 2 つの角を丸めた四角形 87">
                    <a:extLst>
                      <a:ext uri="{FF2B5EF4-FFF2-40B4-BE49-F238E27FC236}">
                        <a16:creationId xmlns:a16="http://schemas.microsoft.com/office/drawing/2014/main" id="{D2FC8612-153F-4015-8853-C3587B6493E0}"/>
                      </a:ext>
                    </a:extLst>
                  </p:cNvPr>
                  <p:cNvSpPr/>
                  <p:nvPr/>
                </p:nvSpPr>
                <p:spPr>
                  <a:xfrm>
                    <a:off x="4023051" y="4615747"/>
                    <a:ext cx="1291530" cy="10048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01667" h="1090593">
                        <a:moveTo>
                          <a:pt x="262489" y="0"/>
                        </a:moveTo>
                        <a:cubicBezTo>
                          <a:pt x="332983" y="0"/>
                          <a:pt x="396986" y="27788"/>
                          <a:pt x="443816" y="73349"/>
                        </a:cubicBezTo>
                        <a:cubicBezTo>
                          <a:pt x="455699" y="70294"/>
                          <a:pt x="467944" y="69667"/>
                          <a:pt x="480336" y="69667"/>
                        </a:cubicBezTo>
                        <a:lnTo>
                          <a:pt x="917554" y="69667"/>
                        </a:lnTo>
                        <a:lnTo>
                          <a:pt x="957441" y="73688"/>
                        </a:lnTo>
                        <a:cubicBezTo>
                          <a:pt x="1004334" y="27939"/>
                          <a:pt x="1068493" y="0"/>
                          <a:pt x="1139178" y="0"/>
                        </a:cubicBezTo>
                        <a:cubicBezTo>
                          <a:pt x="1284147" y="0"/>
                          <a:pt x="1401667" y="117520"/>
                          <a:pt x="1401667" y="262489"/>
                        </a:cubicBezTo>
                        <a:cubicBezTo>
                          <a:pt x="1401667" y="356694"/>
                          <a:pt x="1352042" y="439307"/>
                          <a:pt x="1277094" y="484950"/>
                        </a:cubicBezTo>
                        <a:lnTo>
                          <a:pt x="1277094" y="1090593"/>
                        </a:lnTo>
                        <a:lnTo>
                          <a:pt x="120796" y="1090593"/>
                        </a:lnTo>
                        <a:lnTo>
                          <a:pt x="120796" y="482900"/>
                        </a:lnTo>
                        <a:cubicBezTo>
                          <a:pt x="48017" y="436605"/>
                          <a:pt x="0" y="355155"/>
                          <a:pt x="0" y="262489"/>
                        </a:cubicBezTo>
                        <a:cubicBezTo>
                          <a:pt x="0" y="117520"/>
                          <a:pt x="117520" y="0"/>
                          <a:pt x="262489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片側の 2 つの角を丸めた四角形 89">
                    <a:extLst>
                      <a:ext uri="{FF2B5EF4-FFF2-40B4-BE49-F238E27FC236}">
                        <a16:creationId xmlns:a16="http://schemas.microsoft.com/office/drawing/2014/main" id="{A80BF20D-D66E-4028-92A3-03ABC683FC3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32889" y="4682284"/>
                    <a:ext cx="468377" cy="7580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93779247-EB87-4180-A295-4DDC7DCA5A01}"/>
                    </a:ext>
                  </a:extLst>
                </p:cNvPr>
                <p:cNvSpPr/>
                <p:nvPr/>
              </p:nvSpPr>
              <p:spPr>
                <a:xfrm>
                  <a:off x="4432888" y="4448290"/>
                  <a:ext cx="468377" cy="406013"/>
                </a:xfrm>
                <a:custGeom>
                  <a:avLst/>
                  <a:gdLst>
                    <a:gd name="connsiteX0" fmla="*/ 151963 w 468377"/>
                    <a:gd name="connsiteY0" fmla="*/ 0 h 448629"/>
                    <a:gd name="connsiteX1" fmla="*/ 317214 w 468377"/>
                    <a:gd name="connsiteY1" fmla="*/ 0 h 448629"/>
                    <a:gd name="connsiteX2" fmla="*/ 336363 w 468377"/>
                    <a:gd name="connsiteY2" fmla="*/ 253903 h 448629"/>
                    <a:gd name="connsiteX3" fmla="*/ 468377 w 468377"/>
                    <a:gd name="connsiteY3" fmla="*/ 253903 h 448629"/>
                    <a:gd name="connsiteX4" fmla="*/ 468377 w 468377"/>
                    <a:gd name="connsiteY4" fmla="*/ 351266 h 448629"/>
                    <a:gd name="connsiteX5" fmla="*/ 371014 w 468377"/>
                    <a:gd name="connsiteY5" fmla="*/ 448629 h 448629"/>
                    <a:gd name="connsiteX6" fmla="*/ 97363 w 468377"/>
                    <a:gd name="connsiteY6" fmla="*/ 448629 h 448629"/>
                    <a:gd name="connsiteX7" fmla="*/ 0 w 468377"/>
                    <a:gd name="connsiteY7" fmla="*/ 351266 h 448629"/>
                    <a:gd name="connsiteX8" fmla="*/ 0 w 468377"/>
                    <a:gd name="connsiteY8" fmla="*/ 253903 h 448629"/>
                    <a:gd name="connsiteX9" fmla="*/ 132814 w 468377"/>
                    <a:gd name="connsiteY9" fmla="*/ 253903 h 448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8377" h="448629">
                      <a:moveTo>
                        <a:pt x="151963" y="0"/>
                      </a:moveTo>
                      <a:lnTo>
                        <a:pt x="317214" y="0"/>
                      </a:lnTo>
                      <a:lnTo>
                        <a:pt x="336363" y="253903"/>
                      </a:lnTo>
                      <a:lnTo>
                        <a:pt x="468377" y="253903"/>
                      </a:lnTo>
                      <a:lnTo>
                        <a:pt x="468377" y="351266"/>
                      </a:lnTo>
                      <a:cubicBezTo>
                        <a:pt x="468377" y="405038"/>
                        <a:pt x="424786" y="448629"/>
                        <a:pt x="371014" y="448629"/>
                      </a:cubicBezTo>
                      <a:lnTo>
                        <a:pt x="97363" y="448629"/>
                      </a:lnTo>
                      <a:cubicBezTo>
                        <a:pt x="43591" y="448629"/>
                        <a:pt x="0" y="405038"/>
                        <a:pt x="0" y="351266"/>
                      </a:cubicBezTo>
                      <a:lnTo>
                        <a:pt x="0" y="253903"/>
                      </a:lnTo>
                      <a:lnTo>
                        <a:pt x="132814" y="25390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C754FB64-C4D2-42B9-9DA7-9115A1AADE8A}"/>
                  </a:ext>
                </a:extLst>
              </p:cNvPr>
              <p:cNvGrpSpPr/>
              <p:nvPr/>
            </p:nvGrpSpPr>
            <p:grpSpPr>
              <a:xfrm>
                <a:off x="41159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9EECAD63-2039-401F-A374-2D4EB00A302F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2" name="円/楕円 204">
                    <a:extLst>
                      <a:ext uri="{FF2B5EF4-FFF2-40B4-BE49-F238E27FC236}">
                        <a16:creationId xmlns:a16="http://schemas.microsoft.com/office/drawing/2014/main" id="{1FC16F86-20C5-4723-91B1-8EDB9C631DB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3" name="円/楕円 205">
                    <a:extLst>
                      <a:ext uri="{FF2B5EF4-FFF2-40B4-BE49-F238E27FC236}">
                        <a16:creationId xmlns:a16="http://schemas.microsoft.com/office/drawing/2014/main" id="{FEEF8704-8DF1-4222-85A0-E8E2F0BCACE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EB8D2D3F-3BB8-41C8-B5B5-0A28A2C898C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0" name="円/楕円 202">
                    <a:extLst>
                      <a:ext uri="{FF2B5EF4-FFF2-40B4-BE49-F238E27FC236}">
                        <a16:creationId xmlns:a16="http://schemas.microsoft.com/office/drawing/2014/main" id="{946B4D6E-A128-42F5-91BD-971CF7519EF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1" name="円/楕円 203">
                    <a:extLst>
                      <a:ext uri="{FF2B5EF4-FFF2-40B4-BE49-F238E27FC236}">
                        <a16:creationId xmlns:a16="http://schemas.microsoft.com/office/drawing/2014/main" id="{332A6A3B-A926-44F3-B13E-87D8EEB39E6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9" name="円/楕円 201">
                  <a:extLst>
                    <a:ext uri="{FF2B5EF4-FFF2-40B4-BE49-F238E27FC236}">
                      <a16:creationId xmlns:a16="http://schemas.microsoft.com/office/drawing/2014/main" id="{0E2346B7-9FB6-465A-88D6-A652592A3BC0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9" name="円/楕円 27">
                <a:extLst>
                  <a:ext uri="{FF2B5EF4-FFF2-40B4-BE49-F238E27FC236}">
                    <a16:creationId xmlns:a16="http://schemas.microsoft.com/office/drawing/2014/main" id="{BE63370C-EE80-47D5-B9D1-2FB7115D9B6E}"/>
                  </a:ext>
                </a:extLst>
              </p:cNvPr>
              <p:cNvSpPr/>
              <p:nvPr/>
            </p:nvSpPr>
            <p:spPr>
              <a:xfrm rot="10800000">
                <a:off x="4554956" y="4403740"/>
                <a:ext cx="22222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0" name="円/楕円 27">
                <a:extLst>
                  <a:ext uri="{FF2B5EF4-FFF2-40B4-BE49-F238E27FC236}">
                    <a16:creationId xmlns:a16="http://schemas.microsoft.com/office/drawing/2014/main" id="{60AACC9A-01E8-4A7D-A663-C9F5B5827E09}"/>
                  </a:ext>
                </a:extLst>
              </p:cNvPr>
              <p:cNvSpPr/>
              <p:nvPr/>
            </p:nvSpPr>
            <p:spPr>
              <a:xfrm>
                <a:off x="4304027" y="3852687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1" name="円/楕円 27">
                <a:extLst>
                  <a:ext uri="{FF2B5EF4-FFF2-40B4-BE49-F238E27FC236}">
                    <a16:creationId xmlns:a16="http://schemas.microsoft.com/office/drawing/2014/main" id="{488B8717-4731-4DA8-BA30-A17028BD20E4}"/>
                  </a:ext>
                </a:extLst>
              </p:cNvPr>
              <p:cNvSpPr/>
              <p:nvPr/>
            </p:nvSpPr>
            <p:spPr>
              <a:xfrm>
                <a:off x="4791536" y="3852687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正方形/長方形 67">
                <a:extLst>
                  <a:ext uri="{FF2B5EF4-FFF2-40B4-BE49-F238E27FC236}">
                    <a16:creationId xmlns:a16="http://schemas.microsoft.com/office/drawing/2014/main" id="{A5F87A78-9742-4D99-A47E-A22EEE101A5F}"/>
                  </a:ext>
                </a:extLst>
              </p:cNvPr>
              <p:cNvSpPr/>
              <p:nvPr/>
            </p:nvSpPr>
            <p:spPr>
              <a:xfrm>
                <a:off x="46357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円/楕円 189">
                <a:extLst>
                  <a:ext uri="{FF2B5EF4-FFF2-40B4-BE49-F238E27FC236}">
                    <a16:creationId xmlns:a16="http://schemas.microsoft.com/office/drawing/2014/main" id="{4C60DD11-C07D-4878-ADAD-D290C6FDF805}"/>
                  </a:ext>
                </a:extLst>
              </p:cNvPr>
              <p:cNvSpPr/>
              <p:nvPr/>
            </p:nvSpPr>
            <p:spPr>
              <a:xfrm>
                <a:off x="43045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4" name="円/楕円 190">
                <a:extLst>
                  <a:ext uri="{FF2B5EF4-FFF2-40B4-BE49-F238E27FC236}">
                    <a16:creationId xmlns:a16="http://schemas.microsoft.com/office/drawing/2014/main" id="{8F5E3162-9A41-4E08-9030-A8A6C40B8609}"/>
                  </a:ext>
                </a:extLst>
              </p:cNvPr>
              <p:cNvSpPr/>
              <p:nvPr/>
            </p:nvSpPr>
            <p:spPr>
              <a:xfrm>
                <a:off x="48942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D5387377-23C1-4481-90E9-5C9B3483F2C3}"/>
                  </a:ext>
                </a:extLst>
              </p:cNvPr>
              <p:cNvGrpSpPr/>
              <p:nvPr/>
            </p:nvGrpSpPr>
            <p:grpSpPr>
              <a:xfrm>
                <a:off x="4328149" y="3932382"/>
                <a:ext cx="164281" cy="206841"/>
                <a:chOff x="2595588" y="3926381"/>
                <a:chExt cx="164281" cy="206841"/>
              </a:xfrm>
            </p:grpSpPr>
            <p:sp>
              <p:nvSpPr>
                <p:cNvPr id="301" name="二等辺三角形 300">
                  <a:extLst>
                    <a:ext uri="{FF2B5EF4-FFF2-40B4-BE49-F238E27FC236}">
                      <a16:creationId xmlns:a16="http://schemas.microsoft.com/office/drawing/2014/main" id="{D892311C-6FEC-449E-82FA-457F275D1B2E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01DA568C-54DD-4280-9D22-6E84CCAA6333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303" name="円/楕円 195">
                    <a:extLst>
                      <a:ext uri="{FF2B5EF4-FFF2-40B4-BE49-F238E27FC236}">
                        <a16:creationId xmlns:a16="http://schemas.microsoft.com/office/drawing/2014/main" id="{4B798AF6-6A7C-4F88-A1BF-4978D805884A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4" name="円/楕円 196">
                    <a:extLst>
                      <a:ext uri="{FF2B5EF4-FFF2-40B4-BE49-F238E27FC236}">
                        <a16:creationId xmlns:a16="http://schemas.microsoft.com/office/drawing/2014/main" id="{254A222B-0AC1-4069-B85A-F7EA9F5D529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5" name="円/楕円 197">
                    <a:extLst>
                      <a:ext uri="{FF2B5EF4-FFF2-40B4-BE49-F238E27FC236}">
                        <a16:creationId xmlns:a16="http://schemas.microsoft.com/office/drawing/2014/main" id="{6354377A-8857-4F80-BB82-0D4832213DE6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24558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6" name="円/楕円 198">
                    <a:extLst>
                      <a:ext uri="{FF2B5EF4-FFF2-40B4-BE49-F238E27FC236}">
                        <a16:creationId xmlns:a16="http://schemas.microsoft.com/office/drawing/2014/main" id="{A9E10A77-96CA-4018-AD99-5E6B8C58550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22993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9E21A1A2-40D9-484A-B4B7-577174CA1818}"/>
                  </a:ext>
                </a:extLst>
              </p:cNvPr>
              <p:cNvGrpSpPr/>
              <p:nvPr/>
            </p:nvGrpSpPr>
            <p:grpSpPr>
              <a:xfrm>
                <a:off x="4818687" y="3932382"/>
                <a:ext cx="164285" cy="206840"/>
                <a:chOff x="2595588" y="3926381"/>
                <a:chExt cx="164285" cy="206840"/>
              </a:xfrm>
            </p:grpSpPr>
            <p:sp>
              <p:nvSpPr>
                <p:cNvPr id="295" name="二等辺三角形 294">
                  <a:extLst>
                    <a:ext uri="{FF2B5EF4-FFF2-40B4-BE49-F238E27FC236}">
                      <a16:creationId xmlns:a16="http://schemas.microsoft.com/office/drawing/2014/main" id="{A254E0EA-1AD1-4FB8-A1A1-FAA9F3EE453D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6" name="グループ化 295">
                  <a:extLst>
                    <a:ext uri="{FF2B5EF4-FFF2-40B4-BE49-F238E27FC236}">
                      <a16:creationId xmlns:a16="http://schemas.microsoft.com/office/drawing/2014/main" id="{2186AB2F-B6D5-4383-A574-C596040A6827}"/>
                    </a:ext>
                  </a:extLst>
                </p:cNvPr>
                <p:cNvGrpSpPr/>
                <p:nvPr/>
              </p:nvGrpSpPr>
              <p:grpSpPr>
                <a:xfrm>
                  <a:off x="2601649" y="3926678"/>
                  <a:ext cx="158224" cy="206543"/>
                  <a:chOff x="2896919" y="3691678"/>
                  <a:chExt cx="138007" cy="203095"/>
                </a:xfrm>
              </p:grpSpPr>
              <p:sp>
                <p:nvSpPr>
                  <p:cNvPr id="297" name="円/楕円 195">
                    <a:extLst>
                      <a:ext uri="{FF2B5EF4-FFF2-40B4-BE49-F238E27FC236}">
                        <a16:creationId xmlns:a16="http://schemas.microsoft.com/office/drawing/2014/main" id="{DA3B7E81-2042-46C2-9D43-EB906918E4E3}"/>
                      </a:ext>
                    </a:extLst>
                  </p:cNvPr>
                  <p:cNvSpPr/>
                  <p:nvPr/>
                </p:nvSpPr>
                <p:spPr>
                  <a:xfrm>
                    <a:off x="2896926" y="3691678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8" name="円/楕円 196">
                    <a:extLst>
                      <a:ext uri="{FF2B5EF4-FFF2-40B4-BE49-F238E27FC236}">
                        <a16:creationId xmlns:a16="http://schemas.microsoft.com/office/drawing/2014/main" id="{8DD6D82F-0E03-4AE9-B33F-1C95EAEEE2B3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9" name="円/楕円 197">
                    <a:extLst>
                      <a:ext uri="{FF2B5EF4-FFF2-40B4-BE49-F238E27FC236}">
                        <a16:creationId xmlns:a16="http://schemas.microsoft.com/office/drawing/2014/main" id="{0823CE12-8B75-4753-8FDE-1016EB5E7A3B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24558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0" name="円/楕円 198">
                    <a:extLst>
                      <a:ext uri="{FF2B5EF4-FFF2-40B4-BE49-F238E27FC236}">
                        <a16:creationId xmlns:a16="http://schemas.microsoft.com/office/drawing/2014/main" id="{443C2EB2-5F63-4FA8-9D9B-CF3C2AEA78A8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22993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ACBEC775-35AB-492A-B8FA-4CD407F5E517}"/>
                  </a:ext>
                </a:extLst>
              </p:cNvPr>
              <p:cNvSpPr/>
              <p:nvPr/>
            </p:nvSpPr>
            <p:spPr>
              <a:xfrm>
                <a:off x="4255207" y="3526139"/>
                <a:ext cx="814653" cy="340882"/>
              </a:xfrm>
              <a:custGeom>
                <a:avLst/>
                <a:gdLst>
                  <a:gd name="connsiteX0" fmla="*/ 381026 w 814653"/>
                  <a:gd name="connsiteY0" fmla="*/ 412 h 312454"/>
                  <a:gd name="connsiteX1" fmla="*/ 407329 w 814653"/>
                  <a:gd name="connsiteY1" fmla="*/ 5958 h 312454"/>
                  <a:gd name="connsiteX2" fmla="*/ 433628 w 814653"/>
                  <a:gd name="connsiteY2" fmla="*/ 413 h 312454"/>
                  <a:gd name="connsiteX3" fmla="*/ 642614 w 814653"/>
                  <a:gd name="connsiteY3" fmla="*/ 58755 h 312454"/>
                  <a:gd name="connsiteX4" fmla="*/ 814653 w 814653"/>
                  <a:gd name="connsiteY4" fmla="*/ 262669 h 312454"/>
                  <a:gd name="connsiteX5" fmla="*/ 814515 w 814653"/>
                  <a:gd name="connsiteY5" fmla="*/ 287966 h 312454"/>
                  <a:gd name="connsiteX6" fmla="*/ 792677 w 814653"/>
                  <a:gd name="connsiteY6" fmla="*/ 300733 h 312454"/>
                  <a:gd name="connsiteX7" fmla="*/ 530063 w 814653"/>
                  <a:gd name="connsiteY7" fmla="*/ 253700 h 312454"/>
                  <a:gd name="connsiteX8" fmla="*/ 410854 w 814653"/>
                  <a:gd name="connsiteY8" fmla="*/ 155629 h 312454"/>
                  <a:gd name="connsiteX9" fmla="*/ 407326 w 814653"/>
                  <a:gd name="connsiteY9" fmla="*/ 150335 h 312454"/>
                  <a:gd name="connsiteX10" fmla="*/ 403800 w 814653"/>
                  <a:gd name="connsiteY10" fmla="*/ 155628 h 312454"/>
                  <a:gd name="connsiteX11" fmla="*/ 284590 w 814653"/>
                  <a:gd name="connsiteY11" fmla="*/ 253699 h 312454"/>
                  <a:gd name="connsiteX12" fmla="*/ 21976 w 814653"/>
                  <a:gd name="connsiteY12" fmla="*/ 300732 h 312454"/>
                  <a:gd name="connsiteX13" fmla="*/ 138 w 814653"/>
                  <a:gd name="connsiteY13" fmla="*/ 287965 h 312454"/>
                  <a:gd name="connsiteX14" fmla="*/ 0 w 814653"/>
                  <a:gd name="connsiteY14" fmla="*/ 262668 h 312454"/>
                  <a:gd name="connsiteX15" fmla="*/ 172039 w 814653"/>
                  <a:gd name="connsiteY15" fmla="*/ 58754 h 312454"/>
                  <a:gd name="connsiteX16" fmla="*/ 381026 w 814653"/>
                  <a:gd name="connsiteY16" fmla="*/ 412 h 31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14653" h="312454">
                    <a:moveTo>
                      <a:pt x="381026" y="412"/>
                    </a:moveTo>
                    <a:lnTo>
                      <a:pt x="407329" y="5958"/>
                    </a:lnTo>
                    <a:lnTo>
                      <a:pt x="433628" y="413"/>
                    </a:lnTo>
                    <a:cubicBezTo>
                      <a:pt x="493368" y="-3154"/>
                      <a:pt x="569342" y="16451"/>
                      <a:pt x="642614" y="58755"/>
                    </a:cubicBezTo>
                    <a:cubicBezTo>
                      <a:pt x="740312" y="115161"/>
                      <a:pt x="805461" y="195900"/>
                      <a:pt x="814653" y="262669"/>
                    </a:cubicBezTo>
                    <a:lnTo>
                      <a:pt x="814515" y="287966"/>
                    </a:lnTo>
                    <a:lnTo>
                      <a:pt x="792677" y="300733"/>
                    </a:lnTo>
                    <a:cubicBezTo>
                      <a:pt x="730257" y="326157"/>
                      <a:pt x="627760" y="310106"/>
                      <a:pt x="530063" y="253700"/>
                    </a:cubicBezTo>
                    <a:cubicBezTo>
                      <a:pt x="481215" y="225497"/>
                      <a:pt x="440503" y="191211"/>
                      <a:pt x="410854" y="155629"/>
                    </a:cubicBezTo>
                    <a:lnTo>
                      <a:pt x="407326" y="150335"/>
                    </a:lnTo>
                    <a:lnTo>
                      <a:pt x="403800" y="155628"/>
                    </a:lnTo>
                    <a:cubicBezTo>
                      <a:pt x="374151" y="191210"/>
                      <a:pt x="333439" y="225496"/>
                      <a:pt x="284590" y="253699"/>
                    </a:cubicBezTo>
                    <a:cubicBezTo>
                      <a:pt x="186893" y="310105"/>
                      <a:pt x="84396" y="326156"/>
                      <a:pt x="21976" y="300732"/>
                    </a:cubicBezTo>
                    <a:lnTo>
                      <a:pt x="138" y="287965"/>
                    </a:lnTo>
                    <a:lnTo>
                      <a:pt x="0" y="262668"/>
                    </a:lnTo>
                    <a:cubicBezTo>
                      <a:pt x="9192" y="195899"/>
                      <a:pt x="74341" y="115160"/>
                      <a:pt x="172039" y="58754"/>
                    </a:cubicBezTo>
                    <a:cubicBezTo>
                      <a:pt x="245312" y="16450"/>
                      <a:pt x="321285" y="-3155"/>
                      <a:pt x="381026" y="4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8" name="円/楕円 91">
                <a:extLst>
                  <a:ext uri="{FF2B5EF4-FFF2-40B4-BE49-F238E27FC236}">
                    <a16:creationId xmlns:a16="http://schemas.microsoft.com/office/drawing/2014/main" id="{96402173-64B9-41F3-89F1-0AE70AF982DC}"/>
                  </a:ext>
                </a:extLst>
              </p:cNvPr>
              <p:cNvSpPr/>
              <p:nvPr/>
            </p:nvSpPr>
            <p:spPr>
              <a:xfrm>
                <a:off x="4632699" y="4919965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円/楕円 92">
                <a:extLst>
                  <a:ext uri="{FF2B5EF4-FFF2-40B4-BE49-F238E27FC236}">
                    <a16:creationId xmlns:a16="http://schemas.microsoft.com/office/drawing/2014/main" id="{1151306F-7BDC-4566-AB51-8E5DED0DE0F4}"/>
                  </a:ext>
                </a:extLst>
              </p:cNvPr>
              <p:cNvSpPr/>
              <p:nvPr/>
            </p:nvSpPr>
            <p:spPr>
              <a:xfrm>
                <a:off x="4632699" y="5054381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円/楕円 93">
                <a:extLst>
                  <a:ext uri="{FF2B5EF4-FFF2-40B4-BE49-F238E27FC236}">
                    <a16:creationId xmlns:a16="http://schemas.microsoft.com/office/drawing/2014/main" id="{DCC2E915-D336-4C9A-A282-EDC39873C64B}"/>
                  </a:ext>
                </a:extLst>
              </p:cNvPr>
              <p:cNvSpPr/>
              <p:nvPr/>
            </p:nvSpPr>
            <p:spPr>
              <a:xfrm>
                <a:off x="4632699" y="5188796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4F296D49-917E-4B61-8217-7E7819E8F862}"/>
                  </a:ext>
                </a:extLst>
              </p:cNvPr>
              <p:cNvGrpSpPr/>
              <p:nvPr/>
            </p:nvGrpSpPr>
            <p:grpSpPr>
              <a:xfrm rot="2700000">
                <a:off x="4815862" y="3519379"/>
                <a:ext cx="324369" cy="197711"/>
                <a:chOff x="5774806" y="3688995"/>
                <a:chExt cx="746934" cy="451547"/>
              </a:xfrm>
            </p:grpSpPr>
            <p:sp>
              <p:nvSpPr>
                <p:cNvPr id="292" name="台形 291">
                  <a:extLst>
                    <a:ext uri="{FF2B5EF4-FFF2-40B4-BE49-F238E27FC236}">
                      <a16:creationId xmlns:a16="http://schemas.microsoft.com/office/drawing/2014/main" id="{228AC129-A47A-4ACC-B675-02FD5E69A13D}"/>
                    </a:ext>
                  </a:extLst>
                </p:cNvPr>
                <p:cNvSpPr/>
                <p:nvPr/>
              </p:nvSpPr>
              <p:spPr>
                <a:xfrm rot="5400000">
                  <a:off x="5714392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3" name="台形 292">
                  <a:extLst>
                    <a:ext uri="{FF2B5EF4-FFF2-40B4-BE49-F238E27FC236}">
                      <a16:creationId xmlns:a16="http://schemas.microsoft.com/office/drawing/2014/main" id="{867C6967-5CFB-4DF0-BD5B-594C5B9665D1}"/>
                    </a:ext>
                  </a:extLst>
                </p:cNvPr>
                <p:cNvSpPr/>
                <p:nvPr/>
              </p:nvSpPr>
              <p:spPr>
                <a:xfrm rot="16200000" flipH="1">
                  <a:off x="6130607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4" name="楕円 293">
                  <a:extLst>
                    <a:ext uri="{FF2B5EF4-FFF2-40B4-BE49-F238E27FC236}">
                      <a16:creationId xmlns:a16="http://schemas.microsoft.com/office/drawing/2014/main" id="{25DB1C0F-BEFD-4DF9-AC9F-9BC42319911A}"/>
                    </a:ext>
                  </a:extLst>
                </p:cNvPr>
                <p:cNvSpPr/>
                <p:nvPr/>
              </p:nvSpPr>
              <p:spPr>
                <a:xfrm>
                  <a:off x="6032271" y="3775075"/>
                  <a:ext cx="232004" cy="27938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69" name="楕円 22">
              <a:extLst>
                <a:ext uri="{FF2B5EF4-FFF2-40B4-BE49-F238E27FC236}">
                  <a16:creationId xmlns:a16="http://schemas.microsoft.com/office/drawing/2014/main" id="{C63028D8-A7E6-4EB8-BB45-6010517E935C}"/>
                </a:ext>
              </a:extLst>
            </p:cNvPr>
            <p:cNvSpPr/>
            <p:nvPr/>
          </p:nvSpPr>
          <p:spPr>
            <a:xfrm>
              <a:off x="7893417" y="4394842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楕円 22">
              <a:extLst>
                <a:ext uri="{FF2B5EF4-FFF2-40B4-BE49-F238E27FC236}">
                  <a16:creationId xmlns:a16="http://schemas.microsoft.com/office/drawing/2014/main" id="{CF5CC0E6-D018-4063-90A6-269FE43DBACB}"/>
                </a:ext>
              </a:extLst>
            </p:cNvPr>
            <p:cNvSpPr/>
            <p:nvPr/>
          </p:nvSpPr>
          <p:spPr>
            <a:xfrm>
              <a:off x="8178088" y="4550118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2812DA73-FF46-4C56-A7E2-E3C0E588D3C9}"/>
                </a:ext>
              </a:extLst>
            </p:cNvPr>
            <p:cNvGrpSpPr/>
            <p:nvPr/>
          </p:nvGrpSpPr>
          <p:grpSpPr>
            <a:xfrm>
              <a:off x="8038302" y="5126231"/>
              <a:ext cx="668094" cy="1195887"/>
              <a:chOff x="3419729" y="2227803"/>
              <a:chExt cx="744465" cy="1332591"/>
            </a:xfrm>
          </p:grpSpPr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1A92A03B-8248-4961-8CCD-F9A2021E05D2}"/>
                  </a:ext>
                </a:extLst>
              </p:cNvPr>
              <p:cNvSpPr/>
              <p:nvPr/>
            </p:nvSpPr>
            <p:spPr>
              <a:xfrm rot="7934737">
                <a:off x="348891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2D897736-1D80-4FFE-AAFF-6286C46B9393}"/>
                  </a:ext>
                </a:extLst>
              </p:cNvPr>
              <p:cNvSpPr/>
              <p:nvPr/>
            </p:nvSpPr>
            <p:spPr>
              <a:xfrm rot="20700000">
                <a:off x="3742101" y="2227803"/>
                <a:ext cx="422093" cy="1332591"/>
              </a:xfrm>
              <a:custGeom>
                <a:avLst/>
                <a:gdLst>
                  <a:gd name="connsiteX0" fmla="*/ 215049 w 422093"/>
                  <a:gd name="connsiteY0" fmla="*/ 4688 h 1332591"/>
                  <a:gd name="connsiteX1" fmla="*/ 245873 w 422093"/>
                  <a:gd name="connsiteY1" fmla="*/ 49660 h 1332591"/>
                  <a:gd name="connsiteX2" fmla="*/ 234037 w 422093"/>
                  <a:gd name="connsiteY2" fmla="*/ 188581 h 1332591"/>
                  <a:gd name="connsiteX3" fmla="*/ 246598 w 422093"/>
                  <a:gd name="connsiteY3" fmla="*/ 191781 h 1332591"/>
                  <a:gd name="connsiteX4" fmla="*/ 264708 w 422093"/>
                  <a:gd name="connsiteY4" fmla="*/ 99173 h 1332591"/>
                  <a:gd name="connsiteX5" fmla="*/ 306217 w 422093"/>
                  <a:gd name="connsiteY5" fmla="*/ 67731 h 1332591"/>
                  <a:gd name="connsiteX6" fmla="*/ 331910 w 422093"/>
                  <a:gd name="connsiteY6" fmla="*/ 117163 h 1332591"/>
                  <a:gd name="connsiteX7" fmla="*/ 307507 w 422093"/>
                  <a:gd name="connsiteY7" fmla="*/ 241947 h 1332591"/>
                  <a:gd name="connsiteX8" fmla="*/ 305478 w 422093"/>
                  <a:gd name="connsiteY8" fmla="*/ 307963 h 1332591"/>
                  <a:gd name="connsiteX9" fmla="*/ 309895 w 422093"/>
                  <a:gd name="connsiteY9" fmla="*/ 304180 h 1332591"/>
                  <a:gd name="connsiteX10" fmla="*/ 341221 w 422093"/>
                  <a:gd name="connsiteY10" fmla="*/ 240478 h 1332591"/>
                  <a:gd name="connsiteX11" fmla="*/ 400820 w 422093"/>
                  <a:gd name="connsiteY11" fmla="*/ 221409 h 1332591"/>
                  <a:gd name="connsiteX12" fmla="*/ 415982 w 422093"/>
                  <a:gd name="connsiteY12" fmla="*/ 292704 h 1332591"/>
                  <a:gd name="connsiteX13" fmla="*/ 382965 w 422093"/>
                  <a:gd name="connsiteY13" fmla="*/ 359844 h 1332591"/>
                  <a:gd name="connsiteX14" fmla="*/ 371378 w 422093"/>
                  <a:gd name="connsiteY14" fmla="*/ 375379 h 1332591"/>
                  <a:gd name="connsiteX15" fmla="*/ 356044 w 422093"/>
                  <a:gd name="connsiteY15" fmla="*/ 395172 h 1332591"/>
                  <a:gd name="connsiteX16" fmla="*/ 279810 w 422093"/>
                  <a:gd name="connsiteY16" fmla="*/ 493266 h 1332591"/>
                  <a:gd name="connsiteX17" fmla="*/ 276407 w 422093"/>
                  <a:gd name="connsiteY17" fmla="*/ 496181 h 1332591"/>
                  <a:gd name="connsiteX18" fmla="*/ 263070 w 422093"/>
                  <a:gd name="connsiteY18" fmla="*/ 521303 h 1332591"/>
                  <a:gd name="connsiteX19" fmla="*/ 224518 w 422093"/>
                  <a:gd name="connsiteY19" fmla="*/ 554830 h 1332591"/>
                  <a:gd name="connsiteX20" fmla="*/ 273061 w 422093"/>
                  <a:gd name="connsiteY20" fmla="*/ 1199241 h 1332591"/>
                  <a:gd name="connsiteX21" fmla="*/ 154810 w 422093"/>
                  <a:gd name="connsiteY21" fmla="*/ 1332591 h 1332591"/>
                  <a:gd name="connsiteX22" fmla="*/ 36559 w 422093"/>
                  <a:gd name="connsiteY22" fmla="*/ 1199241 h 1332591"/>
                  <a:gd name="connsiteX23" fmla="*/ 85648 w 422093"/>
                  <a:gd name="connsiteY23" fmla="*/ 552016 h 1332591"/>
                  <a:gd name="connsiteX24" fmla="*/ 82930 w 422093"/>
                  <a:gd name="connsiteY24" fmla="*/ 551160 h 1332591"/>
                  <a:gd name="connsiteX25" fmla="*/ 14045 w 422093"/>
                  <a:gd name="connsiteY25" fmla="*/ 394638 h 1332591"/>
                  <a:gd name="connsiteX26" fmla="*/ 19250 w 422093"/>
                  <a:gd name="connsiteY26" fmla="*/ 238713 h 1332591"/>
                  <a:gd name="connsiteX27" fmla="*/ 609 w 422093"/>
                  <a:gd name="connsiteY27" fmla="*/ 130085 h 1332591"/>
                  <a:gd name="connsiteX28" fmla="*/ 23569 w 422093"/>
                  <a:gd name="connsiteY28" fmla="*/ 87952 h 1332591"/>
                  <a:gd name="connsiteX29" fmla="*/ 58399 w 422093"/>
                  <a:gd name="connsiteY29" fmla="*/ 114991 h 1332591"/>
                  <a:gd name="connsiteX30" fmla="*/ 71274 w 422093"/>
                  <a:gd name="connsiteY30" fmla="*/ 190027 h 1332591"/>
                  <a:gd name="connsiteX31" fmla="*/ 83244 w 422093"/>
                  <a:gd name="connsiteY31" fmla="*/ 185820 h 1332591"/>
                  <a:gd name="connsiteX32" fmla="*/ 85268 w 422093"/>
                  <a:gd name="connsiteY32" fmla="*/ 185487 h 1332591"/>
                  <a:gd name="connsiteX33" fmla="*/ 79290 w 422093"/>
                  <a:gd name="connsiteY33" fmla="*/ 44031 h 1332591"/>
                  <a:gd name="connsiteX34" fmla="*/ 112017 w 422093"/>
                  <a:gd name="connsiteY34" fmla="*/ 83 h 1332591"/>
                  <a:gd name="connsiteX35" fmla="*/ 148239 w 422093"/>
                  <a:gd name="connsiteY35" fmla="*/ 38823 h 1332591"/>
                  <a:gd name="connsiteX36" fmla="*/ 154170 w 422093"/>
                  <a:gd name="connsiteY36" fmla="*/ 179153 h 1332591"/>
                  <a:gd name="connsiteX37" fmla="*/ 165562 w 422093"/>
                  <a:gd name="connsiteY37" fmla="*/ 178765 h 1332591"/>
                  <a:gd name="connsiteX38" fmla="*/ 177194 w 422093"/>
                  <a:gd name="connsiteY38" fmla="*/ 42234 h 1332591"/>
                  <a:gd name="connsiteX39" fmla="*/ 215049 w 422093"/>
                  <a:gd name="connsiteY39" fmla="*/ 4688 h 13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2093" h="1332591">
                    <a:moveTo>
                      <a:pt x="215049" y="4688"/>
                    </a:moveTo>
                    <a:cubicBezTo>
                      <a:pt x="234014" y="6739"/>
                      <a:pt x="247815" y="26873"/>
                      <a:pt x="245873" y="49660"/>
                    </a:cubicBezTo>
                    <a:lnTo>
                      <a:pt x="234037" y="188581"/>
                    </a:lnTo>
                    <a:lnTo>
                      <a:pt x="246598" y="191781"/>
                    </a:lnTo>
                    <a:lnTo>
                      <a:pt x="264708" y="99173"/>
                    </a:lnTo>
                    <a:cubicBezTo>
                      <a:pt x="269075" y="76840"/>
                      <a:pt x="287660" y="62763"/>
                      <a:pt x="306217" y="67731"/>
                    </a:cubicBezTo>
                    <a:cubicBezTo>
                      <a:pt x="324774" y="72698"/>
                      <a:pt x="336278" y="94830"/>
                      <a:pt x="331910" y="117163"/>
                    </a:cubicBezTo>
                    <a:lnTo>
                      <a:pt x="307507" y="241947"/>
                    </a:lnTo>
                    <a:cubicBezTo>
                      <a:pt x="306831" y="263952"/>
                      <a:pt x="306154" y="285958"/>
                      <a:pt x="305478" y="307963"/>
                    </a:cubicBezTo>
                    <a:lnTo>
                      <a:pt x="309895" y="304180"/>
                    </a:lnTo>
                    <a:lnTo>
                      <a:pt x="341221" y="240478"/>
                    </a:lnTo>
                    <a:cubicBezTo>
                      <a:pt x="353492" y="215525"/>
                      <a:pt x="380176" y="206987"/>
                      <a:pt x="400820" y="221409"/>
                    </a:cubicBezTo>
                    <a:cubicBezTo>
                      <a:pt x="421465" y="235831"/>
                      <a:pt x="428253" y="267750"/>
                      <a:pt x="415982" y="292704"/>
                    </a:cubicBezTo>
                    <a:lnTo>
                      <a:pt x="382965" y="359844"/>
                    </a:lnTo>
                    <a:cubicBezTo>
                      <a:pt x="379897" y="366082"/>
                      <a:pt x="375928" y="371295"/>
                      <a:pt x="371378" y="375379"/>
                    </a:cubicBezTo>
                    <a:lnTo>
                      <a:pt x="356044" y="395172"/>
                    </a:lnTo>
                    <a:lnTo>
                      <a:pt x="279810" y="493266"/>
                    </a:lnTo>
                    <a:lnTo>
                      <a:pt x="276407" y="496181"/>
                    </a:lnTo>
                    <a:lnTo>
                      <a:pt x="263070" y="521303"/>
                    </a:lnTo>
                    <a:lnTo>
                      <a:pt x="224518" y="554830"/>
                    </a:lnTo>
                    <a:lnTo>
                      <a:pt x="273061" y="1199241"/>
                    </a:lnTo>
                    <a:cubicBezTo>
                      <a:pt x="273061" y="1272888"/>
                      <a:pt x="220118" y="1332591"/>
                      <a:pt x="154810" y="1332591"/>
                    </a:cubicBezTo>
                    <a:cubicBezTo>
                      <a:pt x="89502" y="1332591"/>
                      <a:pt x="36559" y="1272888"/>
                      <a:pt x="36559" y="1199241"/>
                    </a:cubicBezTo>
                    <a:lnTo>
                      <a:pt x="85648" y="552016"/>
                    </a:lnTo>
                    <a:lnTo>
                      <a:pt x="82930" y="551160"/>
                    </a:lnTo>
                    <a:cubicBezTo>
                      <a:pt x="40274" y="524327"/>
                      <a:pt x="11733" y="463890"/>
                      <a:pt x="14045" y="394638"/>
                    </a:cubicBezTo>
                    <a:lnTo>
                      <a:pt x="19250" y="238713"/>
                    </a:lnTo>
                    <a:lnTo>
                      <a:pt x="609" y="130085"/>
                    </a:lnTo>
                    <a:cubicBezTo>
                      <a:pt x="-2669" y="110983"/>
                      <a:pt x="7611" y="92120"/>
                      <a:pt x="23569" y="87952"/>
                    </a:cubicBezTo>
                    <a:cubicBezTo>
                      <a:pt x="39527" y="83784"/>
                      <a:pt x="55121" y="95890"/>
                      <a:pt x="58399" y="114991"/>
                    </a:cubicBezTo>
                    <a:lnTo>
                      <a:pt x="71274" y="190027"/>
                    </a:lnTo>
                    <a:lnTo>
                      <a:pt x="83244" y="185820"/>
                    </a:lnTo>
                    <a:lnTo>
                      <a:pt x="85268" y="185487"/>
                    </a:lnTo>
                    <a:lnTo>
                      <a:pt x="79290" y="44031"/>
                    </a:lnTo>
                    <a:cubicBezTo>
                      <a:pt x="78325" y="21197"/>
                      <a:pt x="92978" y="1521"/>
                      <a:pt x="112017" y="83"/>
                    </a:cubicBezTo>
                    <a:cubicBezTo>
                      <a:pt x="131057" y="-1355"/>
                      <a:pt x="147275" y="15989"/>
                      <a:pt x="148239" y="38823"/>
                    </a:cubicBezTo>
                    <a:lnTo>
                      <a:pt x="154170" y="179153"/>
                    </a:lnTo>
                    <a:lnTo>
                      <a:pt x="165562" y="178765"/>
                    </a:lnTo>
                    <a:lnTo>
                      <a:pt x="177194" y="42234"/>
                    </a:lnTo>
                    <a:cubicBezTo>
                      <a:pt x="179135" y="19447"/>
                      <a:pt x="196084" y="2637"/>
                      <a:pt x="215049" y="4688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0861F2FB-74D6-4264-9221-7D3948A34531}"/>
                  </a:ext>
                </a:extLst>
              </p:cNvPr>
              <p:cNvSpPr/>
              <p:nvPr/>
            </p:nvSpPr>
            <p:spPr>
              <a:xfrm>
                <a:off x="356996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B7BE3F1-DDF9-48F2-B5A8-156D92090204}"/>
              </a:ext>
            </a:extLst>
          </p:cNvPr>
          <p:cNvGrpSpPr/>
          <p:nvPr/>
        </p:nvGrpSpPr>
        <p:grpSpPr>
          <a:xfrm>
            <a:off x="1374304" y="866064"/>
            <a:ext cx="1939333" cy="2705529"/>
            <a:chOff x="1374304" y="866064"/>
            <a:chExt cx="1939333" cy="270552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588F83A-2198-4299-8315-423DFA76D85F}"/>
                </a:ext>
              </a:extLst>
            </p:cNvPr>
            <p:cNvGrpSpPr/>
            <p:nvPr/>
          </p:nvGrpSpPr>
          <p:grpSpPr>
            <a:xfrm>
              <a:off x="2232261" y="866064"/>
              <a:ext cx="1081376" cy="1081375"/>
              <a:chOff x="7992839" y="2840930"/>
              <a:chExt cx="927476" cy="927475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2FFB752F-9091-47FC-AE81-38B325903211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23B73BD0-A753-40D7-A00F-B905EEEAAF87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70C6115-77B5-4665-8941-B2AF62B1CA67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2394741"/>
              <a:chOff x="691454" y="363557"/>
              <a:chExt cx="1297181" cy="2394741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53F2F7AF-2380-41F3-B10F-7D8F0402327E}"/>
                  </a:ext>
                </a:extLst>
              </p:cNvPr>
              <p:cNvSpPr/>
              <p:nvPr/>
            </p:nvSpPr>
            <p:spPr>
              <a:xfrm>
                <a:off x="1106125" y="1504919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5E078202-D018-490B-A2B5-6DA17B2D2986}"/>
                  </a:ext>
                </a:extLst>
              </p:cNvPr>
              <p:cNvSpPr/>
              <p:nvPr/>
            </p:nvSpPr>
            <p:spPr>
              <a:xfrm>
                <a:off x="773657" y="1841389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EA8877F0-B0E7-4050-9F3F-CFA2F2A2A133}"/>
                  </a:ext>
                </a:extLst>
              </p:cNvPr>
              <p:cNvGrpSpPr/>
              <p:nvPr/>
            </p:nvGrpSpPr>
            <p:grpSpPr>
              <a:xfrm>
                <a:off x="691454" y="363557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36" name="円/楕円 373">
                  <a:extLst>
                    <a:ext uri="{FF2B5EF4-FFF2-40B4-BE49-F238E27FC236}">
                      <a16:creationId xmlns:a16="http://schemas.microsoft.com/office/drawing/2014/main" id="{4F2450CA-A878-4912-B355-FD6F19AA624E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月 823">
                  <a:extLst>
                    <a:ext uri="{FF2B5EF4-FFF2-40B4-BE49-F238E27FC236}">
                      <a16:creationId xmlns:a16="http://schemas.microsoft.com/office/drawing/2014/main" id="{3F053D61-700C-47AC-8470-471294A92D88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月 823">
                  <a:extLst>
                    <a:ext uri="{FF2B5EF4-FFF2-40B4-BE49-F238E27FC236}">
                      <a16:creationId xmlns:a16="http://schemas.microsoft.com/office/drawing/2014/main" id="{DD7C0322-52C8-4CED-8AE8-2392A045B04F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DBBB4A7D-BC4A-4A93-B770-AEA3BB5EDB5A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2" name="グループ化 51">
                    <a:extLst>
                      <a:ext uri="{FF2B5EF4-FFF2-40B4-BE49-F238E27FC236}">
                        <a16:creationId xmlns:a16="http://schemas.microsoft.com/office/drawing/2014/main" id="{3EF23EA7-DAD8-4348-983E-7FD12C66C2A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7" name="円/楕円 407">
                      <a:extLst>
                        <a:ext uri="{FF2B5EF4-FFF2-40B4-BE49-F238E27FC236}">
                          <a16:creationId xmlns:a16="http://schemas.microsoft.com/office/drawing/2014/main" id="{5DE32F2A-92DF-45BB-A5DA-50D83BB4C8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" name="円/楕円 408">
                      <a:extLst>
                        <a:ext uri="{FF2B5EF4-FFF2-40B4-BE49-F238E27FC236}">
                          <a16:creationId xmlns:a16="http://schemas.microsoft.com/office/drawing/2014/main" id="{86946597-4170-4A29-A617-72DDFA8237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3" name="グループ化 52">
                    <a:extLst>
                      <a:ext uri="{FF2B5EF4-FFF2-40B4-BE49-F238E27FC236}">
                        <a16:creationId xmlns:a16="http://schemas.microsoft.com/office/drawing/2014/main" id="{6B437B57-BD6D-4C38-AD68-6975C4D9891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5" name="円/楕円 405">
                      <a:extLst>
                        <a:ext uri="{FF2B5EF4-FFF2-40B4-BE49-F238E27FC236}">
                          <a16:creationId xmlns:a16="http://schemas.microsoft.com/office/drawing/2014/main" id="{55E7825F-B519-4C6A-BF61-AFAC98F221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6" name="円/楕円 406">
                      <a:extLst>
                        <a:ext uri="{FF2B5EF4-FFF2-40B4-BE49-F238E27FC236}">
                          <a16:creationId xmlns:a16="http://schemas.microsoft.com/office/drawing/2014/main" id="{C8CA6E21-73C0-446F-9019-C39E505E50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4" name="円/楕円 404">
                    <a:extLst>
                      <a:ext uri="{FF2B5EF4-FFF2-40B4-BE49-F238E27FC236}">
                        <a16:creationId xmlns:a16="http://schemas.microsoft.com/office/drawing/2014/main" id="{7EB3B78D-A2EE-4818-8F1A-B3D5B1E4787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" name="円/楕円 27">
                  <a:extLst>
                    <a:ext uri="{FF2B5EF4-FFF2-40B4-BE49-F238E27FC236}">
                      <a16:creationId xmlns:a16="http://schemas.microsoft.com/office/drawing/2014/main" id="{5B2459F2-1B72-43B3-80E5-384565DD9C71}"/>
                    </a:ext>
                  </a:extLst>
                </p:cNvPr>
                <p:cNvSpPr/>
                <p:nvPr/>
              </p:nvSpPr>
              <p:spPr>
                <a:xfrm rot="10800000">
                  <a:off x="4789194" y="2085551"/>
                  <a:ext cx="24295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" name="円/楕円 27">
                  <a:extLst>
                    <a:ext uri="{FF2B5EF4-FFF2-40B4-BE49-F238E27FC236}">
                      <a16:creationId xmlns:a16="http://schemas.microsoft.com/office/drawing/2014/main" id="{81B6342B-FACD-4D55-BB2B-7941D3EC3B61}"/>
                    </a:ext>
                  </a:extLst>
                </p:cNvPr>
                <p:cNvSpPr/>
                <p:nvPr/>
              </p:nvSpPr>
              <p:spPr>
                <a:xfrm>
                  <a:off x="448650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" name="円/楕円 27">
                  <a:extLst>
                    <a:ext uri="{FF2B5EF4-FFF2-40B4-BE49-F238E27FC236}">
                      <a16:creationId xmlns:a16="http://schemas.microsoft.com/office/drawing/2014/main" id="{529ABDC7-B477-48F5-8198-807E2A647E8E}"/>
                    </a:ext>
                  </a:extLst>
                </p:cNvPr>
                <p:cNvSpPr/>
                <p:nvPr/>
              </p:nvSpPr>
              <p:spPr>
                <a:xfrm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正方形/長方形 67">
                  <a:extLst>
                    <a:ext uri="{FF2B5EF4-FFF2-40B4-BE49-F238E27FC236}">
                      <a16:creationId xmlns:a16="http://schemas.microsoft.com/office/drawing/2014/main" id="{E764C2D8-7755-4367-A62E-39392C24829B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月 43">
                  <a:extLst>
                    <a:ext uri="{FF2B5EF4-FFF2-40B4-BE49-F238E27FC236}">
                      <a16:creationId xmlns:a16="http://schemas.microsoft.com/office/drawing/2014/main" id="{9935255C-0A0D-43BE-B235-4C9AEE6D9378}"/>
                    </a:ext>
                  </a:extLst>
                </p:cNvPr>
                <p:cNvSpPr/>
                <p:nvPr/>
              </p:nvSpPr>
              <p:spPr>
                <a:xfrm rot="900000">
                  <a:off x="4361852" y="1113904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円/楕円 388">
                  <a:extLst>
                    <a:ext uri="{FF2B5EF4-FFF2-40B4-BE49-F238E27FC236}">
                      <a16:creationId xmlns:a16="http://schemas.microsoft.com/office/drawing/2014/main" id="{02067D82-8506-4AA1-BC74-BBE50BB3ACE3}"/>
                    </a:ext>
                  </a:extLst>
                </p:cNvPr>
                <p:cNvSpPr/>
                <p:nvPr/>
              </p:nvSpPr>
              <p:spPr>
                <a:xfrm>
                  <a:off x="4616006" y="1561033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円/楕円 389">
                  <a:extLst>
                    <a:ext uri="{FF2B5EF4-FFF2-40B4-BE49-F238E27FC236}">
                      <a16:creationId xmlns:a16="http://schemas.microsoft.com/office/drawing/2014/main" id="{9944A398-BAC4-4EF1-B460-BC87BF981918}"/>
                    </a:ext>
                  </a:extLst>
                </p:cNvPr>
                <p:cNvSpPr/>
                <p:nvPr/>
              </p:nvSpPr>
              <p:spPr>
                <a:xfrm>
                  <a:off x="5126015" y="1561033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月 46">
                  <a:extLst>
                    <a:ext uri="{FF2B5EF4-FFF2-40B4-BE49-F238E27FC236}">
                      <a16:creationId xmlns:a16="http://schemas.microsoft.com/office/drawing/2014/main" id="{E36E0079-BD29-4D95-B6AE-8CABEE8575C2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月 47">
                  <a:extLst>
                    <a:ext uri="{FF2B5EF4-FFF2-40B4-BE49-F238E27FC236}">
                      <a16:creationId xmlns:a16="http://schemas.microsoft.com/office/drawing/2014/main" id="{A5D1FE69-235F-43EA-9251-86B3A0248A70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34E6A3D3-2CFF-4D99-B8D3-72158E847EF9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円/楕円 388">
                  <a:extLst>
                    <a:ext uri="{FF2B5EF4-FFF2-40B4-BE49-F238E27FC236}">
                      <a16:creationId xmlns:a16="http://schemas.microsoft.com/office/drawing/2014/main" id="{7E0D08EF-2CEC-4B88-8D42-DFD5905E375F}"/>
                    </a:ext>
                  </a:extLst>
                </p:cNvPr>
                <p:cNvSpPr/>
                <p:nvPr/>
              </p:nvSpPr>
              <p:spPr>
                <a:xfrm>
                  <a:off x="4633855" y="1578309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円/楕円 389">
                  <a:extLst>
                    <a:ext uri="{FF2B5EF4-FFF2-40B4-BE49-F238E27FC236}">
                      <a16:creationId xmlns:a16="http://schemas.microsoft.com/office/drawing/2014/main" id="{589E40F5-BB10-4230-B517-BBD21B60AEBA}"/>
                    </a:ext>
                  </a:extLst>
                </p:cNvPr>
                <p:cNvSpPr/>
                <p:nvPr/>
              </p:nvSpPr>
              <p:spPr>
                <a:xfrm>
                  <a:off x="5143864" y="1578309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" name="片側の 2 つの角を丸めた四角形 144">
                <a:extLst>
                  <a:ext uri="{FF2B5EF4-FFF2-40B4-BE49-F238E27FC236}">
                    <a16:creationId xmlns:a16="http://schemas.microsoft.com/office/drawing/2014/main" id="{0B9B8AF3-8037-46FF-A73C-65775942ED22}"/>
                  </a:ext>
                </a:extLst>
              </p:cNvPr>
              <p:cNvSpPr/>
              <p:nvPr/>
            </p:nvSpPr>
            <p:spPr>
              <a:xfrm>
                <a:off x="857600" y="1737372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二等辺三角形 17">
                <a:extLst>
                  <a:ext uri="{FF2B5EF4-FFF2-40B4-BE49-F238E27FC236}">
                    <a16:creationId xmlns:a16="http://schemas.microsoft.com/office/drawing/2014/main" id="{051AE2FF-B34C-4A79-946F-C21C321EA236}"/>
                  </a:ext>
                </a:extLst>
              </p:cNvPr>
              <p:cNvSpPr/>
              <p:nvPr/>
            </p:nvSpPr>
            <p:spPr>
              <a:xfrm rot="10800000">
                <a:off x="1137989" y="1737370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4DC8810D-1B23-4E00-8CFD-BB33364461FF}"/>
                  </a:ext>
                </a:extLst>
              </p:cNvPr>
              <p:cNvSpPr/>
              <p:nvPr/>
            </p:nvSpPr>
            <p:spPr>
              <a:xfrm>
                <a:off x="1297740" y="2577239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0ED478AF-F4B7-4B06-BE09-E6D03F2A081D}"/>
                  </a:ext>
                </a:extLst>
              </p:cNvPr>
              <p:cNvSpPr/>
              <p:nvPr/>
            </p:nvSpPr>
            <p:spPr>
              <a:xfrm>
                <a:off x="1021778" y="1737371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0BB4AEBF-72DC-4867-9A68-9447E644E0E0}"/>
                  </a:ext>
                </a:extLst>
              </p:cNvPr>
              <p:cNvSpPr/>
              <p:nvPr/>
            </p:nvSpPr>
            <p:spPr>
              <a:xfrm rot="10800000">
                <a:off x="927858" y="1737372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36A778C1-F8BB-4069-8DC8-60CC12A30978}"/>
                  </a:ext>
                </a:extLst>
              </p:cNvPr>
              <p:cNvGrpSpPr/>
              <p:nvPr/>
            </p:nvGrpSpPr>
            <p:grpSpPr>
              <a:xfrm>
                <a:off x="1156631" y="1755880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26AA8F50-F566-4108-BB4C-C247F9DA0663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CCDE5990-5B43-456B-BD27-EE4EC23869FE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E3D6826A-0B3F-4A62-901C-704C0899B88A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0009FF8A-8658-497A-8619-DFD30D689442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CE7F685E-56FE-47F1-A49B-D6A1C54DD93A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478FE181-110F-4CDC-B09B-7276409C09A8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61A22BD1-3CD9-4A05-86A2-FEA2C2114E7F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25CFBFF7-1120-4853-96E9-AA9A52ABCA24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C287F24D-01F1-4AC0-A5C1-4EE4B01C4C68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EDC35421-43DD-4886-82ED-108F8FEF9026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12CCD6F8-6937-4FE0-9853-9D520B58AA91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C9E798A7-F09D-4A62-9122-1B5D9D60884A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B97933B5-D842-4664-A71E-965B782D25FD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楕円 22">
              <a:extLst>
                <a:ext uri="{FF2B5EF4-FFF2-40B4-BE49-F238E27FC236}">
                  <a16:creationId xmlns:a16="http://schemas.microsoft.com/office/drawing/2014/main" id="{0B4D07FF-148D-445A-8C35-A4C8B75E0944}"/>
                </a:ext>
              </a:extLst>
            </p:cNvPr>
            <p:cNvSpPr/>
            <p:nvPr/>
          </p:nvSpPr>
          <p:spPr>
            <a:xfrm>
              <a:off x="2070141" y="1280402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22">
              <a:extLst>
                <a:ext uri="{FF2B5EF4-FFF2-40B4-BE49-F238E27FC236}">
                  <a16:creationId xmlns:a16="http://schemas.microsoft.com/office/drawing/2014/main" id="{B89EB959-473F-43CB-AB54-6CCB056FC43F}"/>
                </a:ext>
              </a:extLst>
            </p:cNvPr>
            <p:cNvSpPr/>
            <p:nvPr/>
          </p:nvSpPr>
          <p:spPr>
            <a:xfrm>
              <a:off x="2277773" y="1392711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6E887EE-36A8-4476-8269-94F2979F2675}"/>
                </a:ext>
              </a:extLst>
            </p:cNvPr>
            <p:cNvGrpSpPr/>
            <p:nvPr/>
          </p:nvGrpSpPr>
          <p:grpSpPr>
            <a:xfrm>
              <a:off x="2134076" y="2218897"/>
              <a:ext cx="645344" cy="565059"/>
              <a:chOff x="1876679" y="2244827"/>
              <a:chExt cx="645344" cy="565059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A3E2428-B650-4B80-AFF0-BEFC8DAD2D3D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5147438-C03A-4FFA-B550-39A189618C47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9E2BCCC6-172D-4268-9575-8F9B1E47DA1B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片側の 2 つの角を丸めた四角形 92">
              <a:extLst>
                <a:ext uri="{FF2B5EF4-FFF2-40B4-BE49-F238E27FC236}">
                  <a16:creationId xmlns:a16="http://schemas.microsoft.com/office/drawing/2014/main" id="{7F01AFF7-D216-4BED-86EC-0298B9233B17}"/>
                </a:ext>
              </a:extLst>
            </p:cNvPr>
            <p:cNvSpPr/>
            <p:nvPr/>
          </p:nvSpPr>
          <p:spPr>
            <a:xfrm rot="9854429" flipH="1">
              <a:off x="2496299" y="2716438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8D6C3475-E642-4A27-9DD3-CDC36D93A844}"/>
                </a:ext>
              </a:extLst>
            </p:cNvPr>
            <p:cNvSpPr/>
            <p:nvPr/>
          </p:nvSpPr>
          <p:spPr>
            <a:xfrm rot="20700000">
              <a:off x="2433488" y="2801165"/>
              <a:ext cx="71088" cy="8572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9BA7E90A-C94A-48A8-83A9-9C8748DD0641}"/>
                </a:ext>
              </a:extLst>
            </p:cNvPr>
            <p:cNvSpPr/>
            <p:nvPr/>
          </p:nvSpPr>
          <p:spPr>
            <a:xfrm rot="20700000">
              <a:off x="2469206" y="2924990"/>
              <a:ext cx="71088" cy="8572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EAE216A8-F4BC-4E61-BAC8-D3C12490E716}"/>
              </a:ext>
            </a:extLst>
          </p:cNvPr>
          <p:cNvGrpSpPr/>
          <p:nvPr/>
        </p:nvGrpSpPr>
        <p:grpSpPr>
          <a:xfrm>
            <a:off x="4372488" y="866064"/>
            <a:ext cx="1917262" cy="2703201"/>
            <a:chOff x="4372488" y="866064"/>
            <a:chExt cx="1917262" cy="2703201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FC0A6856-4AF5-4D40-A7D4-7EAABEADA7BB}"/>
                </a:ext>
              </a:extLst>
            </p:cNvPr>
            <p:cNvGrpSpPr/>
            <p:nvPr/>
          </p:nvGrpSpPr>
          <p:grpSpPr>
            <a:xfrm>
              <a:off x="5208374" y="866064"/>
              <a:ext cx="1081376" cy="1081375"/>
              <a:chOff x="7992839" y="2840930"/>
              <a:chExt cx="927476" cy="927475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FEA5FBBD-5A36-4C60-9F59-8B25B87AC3B3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15E89A1D-82A3-4ED3-828D-A8AD626F031E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24250466-B825-4E14-AE72-D7239CCB1D7A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7520"/>
              <a:chOff x="2320249" y="490777"/>
              <a:chExt cx="1184027" cy="2267520"/>
            </a:xfrm>
          </p:grpSpPr>
          <p:sp>
            <p:nvSpPr>
              <p:cNvPr id="74" name="円/楕円 637">
                <a:extLst>
                  <a:ext uri="{FF2B5EF4-FFF2-40B4-BE49-F238E27FC236}">
                    <a16:creationId xmlns:a16="http://schemas.microsoft.com/office/drawing/2014/main" id="{24BE952B-D948-4864-BA02-C2A3F0C06703}"/>
                  </a:ext>
                </a:extLst>
              </p:cNvPr>
              <p:cNvSpPr/>
              <p:nvPr/>
            </p:nvSpPr>
            <p:spPr>
              <a:xfrm>
                <a:off x="3241731" y="1459460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" name="円/楕円 637">
                <a:extLst>
                  <a:ext uri="{FF2B5EF4-FFF2-40B4-BE49-F238E27FC236}">
                    <a16:creationId xmlns:a16="http://schemas.microsoft.com/office/drawing/2014/main" id="{EFE098C3-B2AD-477E-BAC1-3BD8B67526B3}"/>
                  </a:ext>
                </a:extLst>
              </p:cNvPr>
              <p:cNvSpPr/>
              <p:nvPr/>
            </p:nvSpPr>
            <p:spPr>
              <a:xfrm>
                <a:off x="2452955" y="1459460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E92EE65-3659-46D8-BFD7-E5DC1D11F8C5}"/>
                  </a:ext>
                </a:extLst>
              </p:cNvPr>
              <p:cNvSpPr/>
              <p:nvPr/>
            </p:nvSpPr>
            <p:spPr>
              <a:xfrm>
                <a:off x="2366813" y="1894648"/>
                <a:ext cx="115223" cy="863649"/>
              </a:xfrm>
              <a:custGeom>
                <a:avLst/>
                <a:gdLst>
                  <a:gd name="connsiteX0" fmla="*/ 115223 w 115223"/>
                  <a:gd name="connsiteY0" fmla="*/ 0 h 863649"/>
                  <a:gd name="connsiteX1" fmla="*/ 115223 w 115223"/>
                  <a:gd name="connsiteY1" fmla="*/ 863649 h 863649"/>
                  <a:gd name="connsiteX2" fmla="*/ 0 w 115223"/>
                  <a:gd name="connsiteY2" fmla="*/ 863649 h 863649"/>
                  <a:gd name="connsiteX3" fmla="*/ 0 w 115223"/>
                  <a:gd name="connsiteY3" fmla="*/ 270213 h 863649"/>
                  <a:gd name="connsiteX4" fmla="*/ 110214 w 115223"/>
                  <a:gd name="connsiteY4" fmla="*/ 4133 h 863649"/>
                  <a:gd name="connsiteX5" fmla="*/ 115223 w 115223"/>
                  <a:gd name="connsiteY5" fmla="*/ 0 h 863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223" h="863649">
                    <a:moveTo>
                      <a:pt x="115223" y="0"/>
                    </a:moveTo>
                    <a:lnTo>
                      <a:pt x="115223" y="863649"/>
                    </a:lnTo>
                    <a:lnTo>
                      <a:pt x="0" y="863649"/>
                    </a:lnTo>
                    <a:lnTo>
                      <a:pt x="0" y="270213"/>
                    </a:lnTo>
                    <a:cubicBezTo>
                      <a:pt x="0" y="166303"/>
                      <a:pt x="42118" y="72229"/>
                      <a:pt x="110214" y="4133"/>
                    </a:cubicBezTo>
                    <a:lnTo>
                      <a:pt x="11522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片側の 2 つの角を丸めた四角形 144">
                <a:extLst>
                  <a:ext uri="{FF2B5EF4-FFF2-40B4-BE49-F238E27FC236}">
                    <a16:creationId xmlns:a16="http://schemas.microsoft.com/office/drawing/2014/main" id="{B04D5BF9-2CEA-401E-A943-54B40CC4C75F}"/>
                  </a:ext>
                </a:extLst>
              </p:cNvPr>
              <p:cNvSpPr/>
              <p:nvPr/>
            </p:nvSpPr>
            <p:spPr>
              <a:xfrm>
                <a:off x="2447241" y="1780123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8004885D-F93F-47A3-B8EF-0450207BE7B6}"/>
                  </a:ext>
                </a:extLst>
              </p:cNvPr>
              <p:cNvSpPr/>
              <p:nvPr/>
            </p:nvSpPr>
            <p:spPr>
              <a:xfrm>
                <a:off x="2689922" y="1550789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二等辺三角形 78">
                <a:extLst>
                  <a:ext uri="{FF2B5EF4-FFF2-40B4-BE49-F238E27FC236}">
                    <a16:creationId xmlns:a16="http://schemas.microsoft.com/office/drawing/2014/main" id="{EFAC60DD-344A-41B7-82EF-4C9273B8F28C}"/>
                  </a:ext>
                </a:extLst>
              </p:cNvPr>
              <p:cNvSpPr/>
              <p:nvPr/>
            </p:nvSpPr>
            <p:spPr>
              <a:xfrm rot="10800000">
                <a:off x="2726131" y="1884164"/>
                <a:ext cx="392622" cy="415472"/>
              </a:xfrm>
              <a:prstGeom prst="triangle">
                <a:avLst/>
              </a:prstGeom>
              <a:solidFill>
                <a:schemeClr val="accent5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楕円 20">
                <a:extLst>
                  <a:ext uri="{FF2B5EF4-FFF2-40B4-BE49-F238E27FC236}">
                    <a16:creationId xmlns:a16="http://schemas.microsoft.com/office/drawing/2014/main" id="{839D567A-1876-4A90-995E-45184867DD14}"/>
                  </a:ext>
                </a:extLst>
              </p:cNvPr>
              <p:cNvSpPr/>
              <p:nvPr/>
            </p:nvSpPr>
            <p:spPr>
              <a:xfrm rot="19251567">
                <a:off x="2653686" y="1830105"/>
                <a:ext cx="99453" cy="590776"/>
              </a:xfrm>
              <a:custGeom>
                <a:avLst/>
                <a:gdLst>
                  <a:gd name="connsiteX0" fmla="*/ 0 w 184533"/>
                  <a:gd name="connsiteY0" fmla="*/ 299960 h 599920"/>
                  <a:gd name="connsiteX1" fmla="*/ 92267 w 184533"/>
                  <a:gd name="connsiteY1" fmla="*/ 0 h 599920"/>
                  <a:gd name="connsiteX2" fmla="*/ 184534 w 184533"/>
                  <a:gd name="connsiteY2" fmla="*/ 299960 h 599920"/>
                  <a:gd name="connsiteX3" fmla="*/ 92267 w 184533"/>
                  <a:gd name="connsiteY3" fmla="*/ 599920 h 599920"/>
                  <a:gd name="connsiteX4" fmla="*/ 0 w 184533"/>
                  <a:gd name="connsiteY4" fmla="*/ 299960 h 599920"/>
                  <a:gd name="connsiteX0" fmla="*/ 0 w 103800"/>
                  <a:gd name="connsiteY0" fmla="*/ 308298 h 616596"/>
                  <a:gd name="connsiteX1" fmla="*/ 92267 w 103800"/>
                  <a:gd name="connsiteY1" fmla="*/ 8338 h 616596"/>
                  <a:gd name="connsiteX2" fmla="*/ 92267 w 103800"/>
                  <a:gd name="connsiteY2" fmla="*/ 608258 h 616596"/>
                  <a:gd name="connsiteX3" fmla="*/ 0 w 103800"/>
                  <a:gd name="connsiteY3" fmla="*/ 308298 h 61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00" h="616596">
                    <a:moveTo>
                      <a:pt x="0" y="308298"/>
                    </a:moveTo>
                    <a:cubicBezTo>
                      <a:pt x="0" y="142635"/>
                      <a:pt x="76889" y="-41655"/>
                      <a:pt x="92267" y="8338"/>
                    </a:cubicBezTo>
                    <a:cubicBezTo>
                      <a:pt x="107645" y="58331"/>
                      <a:pt x="107645" y="558265"/>
                      <a:pt x="92267" y="608258"/>
                    </a:cubicBezTo>
                    <a:cubicBezTo>
                      <a:pt x="76889" y="658251"/>
                      <a:pt x="0" y="473961"/>
                      <a:pt x="0" y="30829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20">
                <a:extLst>
                  <a:ext uri="{FF2B5EF4-FFF2-40B4-BE49-F238E27FC236}">
                    <a16:creationId xmlns:a16="http://schemas.microsoft.com/office/drawing/2014/main" id="{7FF09169-A4DC-4A8F-AD97-2D47972D205A}"/>
                  </a:ext>
                </a:extLst>
              </p:cNvPr>
              <p:cNvSpPr/>
              <p:nvPr/>
            </p:nvSpPr>
            <p:spPr>
              <a:xfrm rot="2348433" flipH="1">
                <a:off x="3075967" y="1830105"/>
                <a:ext cx="99453" cy="590776"/>
              </a:xfrm>
              <a:custGeom>
                <a:avLst/>
                <a:gdLst>
                  <a:gd name="connsiteX0" fmla="*/ 0 w 184533"/>
                  <a:gd name="connsiteY0" fmla="*/ 299960 h 599920"/>
                  <a:gd name="connsiteX1" fmla="*/ 92267 w 184533"/>
                  <a:gd name="connsiteY1" fmla="*/ 0 h 599920"/>
                  <a:gd name="connsiteX2" fmla="*/ 184534 w 184533"/>
                  <a:gd name="connsiteY2" fmla="*/ 299960 h 599920"/>
                  <a:gd name="connsiteX3" fmla="*/ 92267 w 184533"/>
                  <a:gd name="connsiteY3" fmla="*/ 599920 h 599920"/>
                  <a:gd name="connsiteX4" fmla="*/ 0 w 184533"/>
                  <a:gd name="connsiteY4" fmla="*/ 299960 h 599920"/>
                  <a:gd name="connsiteX0" fmla="*/ 0 w 103800"/>
                  <a:gd name="connsiteY0" fmla="*/ 308298 h 616596"/>
                  <a:gd name="connsiteX1" fmla="*/ 92267 w 103800"/>
                  <a:gd name="connsiteY1" fmla="*/ 8338 h 616596"/>
                  <a:gd name="connsiteX2" fmla="*/ 92267 w 103800"/>
                  <a:gd name="connsiteY2" fmla="*/ 608258 h 616596"/>
                  <a:gd name="connsiteX3" fmla="*/ 0 w 103800"/>
                  <a:gd name="connsiteY3" fmla="*/ 308298 h 61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00" h="616596">
                    <a:moveTo>
                      <a:pt x="0" y="308298"/>
                    </a:moveTo>
                    <a:cubicBezTo>
                      <a:pt x="0" y="142635"/>
                      <a:pt x="76889" y="-41655"/>
                      <a:pt x="92267" y="8338"/>
                    </a:cubicBezTo>
                    <a:cubicBezTo>
                      <a:pt x="107645" y="58331"/>
                      <a:pt x="107645" y="558265"/>
                      <a:pt x="92267" y="608258"/>
                    </a:cubicBezTo>
                    <a:cubicBezTo>
                      <a:pt x="76889" y="658251"/>
                      <a:pt x="0" y="473961"/>
                      <a:pt x="0" y="30829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57F427B3-9CC2-44D6-A3E4-7DD7751A6692}"/>
                  </a:ext>
                </a:extLst>
              </p:cNvPr>
              <p:cNvGrpSpPr/>
              <p:nvPr/>
            </p:nvGrpSpPr>
            <p:grpSpPr>
              <a:xfrm rot="1800000">
                <a:off x="2719933" y="2295339"/>
                <a:ext cx="191239" cy="323675"/>
                <a:chOff x="1450541" y="5088848"/>
                <a:chExt cx="240910" cy="397551"/>
              </a:xfrm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F189AFC2-5684-4501-8973-5F563C59C66D}"/>
                    </a:ext>
                  </a:extLst>
                </p:cNvPr>
                <p:cNvSpPr/>
                <p:nvPr/>
              </p:nvSpPr>
              <p:spPr>
                <a:xfrm>
                  <a:off x="1450541" y="5088848"/>
                  <a:ext cx="240910" cy="397551"/>
                </a:xfrm>
                <a:custGeom>
                  <a:avLst/>
                  <a:gdLst>
                    <a:gd name="connsiteX0" fmla="*/ 120455 w 240910"/>
                    <a:gd name="connsiteY0" fmla="*/ 0 h 290804"/>
                    <a:gd name="connsiteX1" fmla="*/ 205630 w 240910"/>
                    <a:gd name="connsiteY1" fmla="*/ 35280 h 290804"/>
                    <a:gd name="connsiteX2" fmla="*/ 205630 w 240910"/>
                    <a:gd name="connsiteY2" fmla="*/ 205630 h 290804"/>
                    <a:gd name="connsiteX3" fmla="*/ 120455 w 240910"/>
                    <a:gd name="connsiteY3" fmla="*/ 290804 h 290804"/>
                    <a:gd name="connsiteX4" fmla="*/ 35280 w 240910"/>
                    <a:gd name="connsiteY4" fmla="*/ 205630 h 290804"/>
                    <a:gd name="connsiteX5" fmla="*/ 35280 w 240910"/>
                    <a:gd name="connsiteY5" fmla="*/ 35280 h 290804"/>
                    <a:gd name="connsiteX6" fmla="*/ 120455 w 240910"/>
                    <a:gd name="connsiteY6" fmla="*/ 0 h 29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910" h="290804">
                      <a:moveTo>
                        <a:pt x="120455" y="0"/>
                      </a:moveTo>
                      <a:cubicBezTo>
                        <a:pt x="151282" y="0"/>
                        <a:pt x="182109" y="11760"/>
                        <a:pt x="205630" y="35280"/>
                      </a:cubicBezTo>
                      <a:cubicBezTo>
                        <a:pt x="252670" y="82320"/>
                        <a:pt x="252670" y="158590"/>
                        <a:pt x="205630" y="205630"/>
                      </a:cubicBezTo>
                      <a:lnTo>
                        <a:pt x="120455" y="290804"/>
                      </a:lnTo>
                      <a:lnTo>
                        <a:pt x="35280" y="205630"/>
                      </a:lnTo>
                      <a:cubicBezTo>
                        <a:pt x="-11760" y="158590"/>
                        <a:pt x="-11760" y="82320"/>
                        <a:pt x="35280" y="35280"/>
                      </a:cubicBezTo>
                      <a:cubicBezTo>
                        <a:pt x="58801" y="11760"/>
                        <a:pt x="89628" y="0"/>
                        <a:pt x="12045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2109FC4E-8419-4B2A-AF4C-5C161327EBDB}"/>
                    </a:ext>
                  </a:extLst>
                </p:cNvPr>
                <p:cNvSpPr/>
                <p:nvPr/>
              </p:nvSpPr>
              <p:spPr>
                <a:xfrm>
                  <a:off x="1503692" y="5115029"/>
                  <a:ext cx="134608" cy="266000"/>
                </a:xfrm>
                <a:custGeom>
                  <a:avLst/>
                  <a:gdLst>
                    <a:gd name="connsiteX0" fmla="*/ 120455 w 240910"/>
                    <a:gd name="connsiteY0" fmla="*/ 0 h 290804"/>
                    <a:gd name="connsiteX1" fmla="*/ 205630 w 240910"/>
                    <a:gd name="connsiteY1" fmla="*/ 35280 h 290804"/>
                    <a:gd name="connsiteX2" fmla="*/ 205630 w 240910"/>
                    <a:gd name="connsiteY2" fmla="*/ 205630 h 290804"/>
                    <a:gd name="connsiteX3" fmla="*/ 120455 w 240910"/>
                    <a:gd name="connsiteY3" fmla="*/ 290804 h 290804"/>
                    <a:gd name="connsiteX4" fmla="*/ 35280 w 240910"/>
                    <a:gd name="connsiteY4" fmla="*/ 205630 h 290804"/>
                    <a:gd name="connsiteX5" fmla="*/ 35280 w 240910"/>
                    <a:gd name="connsiteY5" fmla="*/ 35280 h 290804"/>
                    <a:gd name="connsiteX6" fmla="*/ 120455 w 240910"/>
                    <a:gd name="connsiteY6" fmla="*/ 0 h 29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910" h="290804">
                      <a:moveTo>
                        <a:pt x="120455" y="0"/>
                      </a:moveTo>
                      <a:cubicBezTo>
                        <a:pt x="151282" y="0"/>
                        <a:pt x="182109" y="11760"/>
                        <a:pt x="205630" y="35280"/>
                      </a:cubicBezTo>
                      <a:cubicBezTo>
                        <a:pt x="252670" y="82320"/>
                        <a:pt x="252670" y="158590"/>
                        <a:pt x="205630" y="205630"/>
                      </a:cubicBezTo>
                      <a:lnTo>
                        <a:pt x="120455" y="290804"/>
                      </a:lnTo>
                      <a:lnTo>
                        <a:pt x="35280" y="205630"/>
                      </a:lnTo>
                      <a:cubicBezTo>
                        <a:pt x="-11760" y="158590"/>
                        <a:pt x="-11760" y="82320"/>
                        <a:pt x="35280" y="35280"/>
                      </a:cubicBezTo>
                      <a:cubicBezTo>
                        <a:pt x="58801" y="11760"/>
                        <a:pt x="89628" y="0"/>
                        <a:pt x="120455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384BE763-15A6-49C3-85DE-16B9BC5F04F6}"/>
                  </a:ext>
                </a:extLst>
              </p:cNvPr>
              <p:cNvGrpSpPr/>
              <p:nvPr/>
            </p:nvGrpSpPr>
            <p:grpSpPr>
              <a:xfrm rot="19800000" flipH="1">
                <a:off x="2932165" y="2295337"/>
                <a:ext cx="191239" cy="323675"/>
                <a:chOff x="1450541" y="5088848"/>
                <a:chExt cx="240910" cy="397551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E25696FB-9652-4428-B868-ABFDB605E4A1}"/>
                    </a:ext>
                  </a:extLst>
                </p:cNvPr>
                <p:cNvSpPr/>
                <p:nvPr/>
              </p:nvSpPr>
              <p:spPr>
                <a:xfrm>
                  <a:off x="1450541" y="5088848"/>
                  <a:ext cx="240910" cy="397551"/>
                </a:xfrm>
                <a:custGeom>
                  <a:avLst/>
                  <a:gdLst>
                    <a:gd name="connsiteX0" fmla="*/ 120455 w 240910"/>
                    <a:gd name="connsiteY0" fmla="*/ 0 h 290804"/>
                    <a:gd name="connsiteX1" fmla="*/ 205630 w 240910"/>
                    <a:gd name="connsiteY1" fmla="*/ 35280 h 290804"/>
                    <a:gd name="connsiteX2" fmla="*/ 205630 w 240910"/>
                    <a:gd name="connsiteY2" fmla="*/ 205630 h 290804"/>
                    <a:gd name="connsiteX3" fmla="*/ 120455 w 240910"/>
                    <a:gd name="connsiteY3" fmla="*/ 290804 h 290804"/>
                    <a:gd name="connsiteX4" fmla="*/ 35280 w 240910"/>
                    <a:gd name="connsiteY4" fmla="*/ 205630 h 290804"/>
                    <a:gd name="connsiteX5" fmla="*/ 35280 w 240910"/>
                    <a:gd name="connsiteY5" fmla="*/ 35280 h 290804"/>
                    <a:gd name="connsiteX6" fmla="*/ 120455 w 240910"/>
                    <a:gd name="connsiteY6" fmla="*/ 0 h 29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910" h="290804">
                      <a:moveTo>
                        <a:pt x="120455" y="0"/>
                      </a:moveTo>
                      <a:cubicBezTo>
                        <a:pt x="151282" y="0"/>
                        <a:pt x="182109" y="11760"/>
                        <a:pt x="205630" y="35280"/>
                      </a:cubicBezTo>
                      <a:cubicBezTo>
                        <a:pt x="252670" y="82320"/>
                        <a:pt x="252670" y="158590"/>
                        <a:pt x="205630" y="205630"/>
                      </a:cubicBezTo>
                      <a:lnTo>
                        <a:pt x="120455" y="290804"/>
                      </a:lnTo>
                      <a:lnTo>
                        <a:pt x="35280" y="205630"/>
                      </a:lnTo>
                      <a:cubicBezTo>
                        <a:pt x="-11760" y="158590"/>
                        <a:pt x="-11760" y="82320"/>
                        <a:pt x="35280" y="35280"/>
                      </a:cubicBezTo>
                      <a:cubicBezTo>
                        <a:pt x="58801" y="11760"/>
                        <a:pt x="89628" y="0"/>
                        <a:pt x="12045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4BC5F6D4-BD76-4C1F-9465-0AF77195A0BF}"/>
                    </a:ext>
                  </a:extLst>
                </p:cNvPr>
                <p:cNvSpPr/>
                <p:nvPr/>
              </p:nvSpPr>
              <p:spPr>
                <a:xfrm>
                  <a:off x="1503692" y="5115029"/>
                  <a:ext cx="134608" cy="266000"/>
                </a:xfrm>
                <a:custGeom>
                  <a:avLst/>
                  <a:gdLst>
                    <a:gd name="connsiteX0" fmla="*/ 120455 w 240910"/>
                    <a:gd name="connsiteY0" fmla="*/ 0 h 290804"/>
                    <a:gd name="connsiteX1" fmla="*/ 205630 w 240910"/>
                    <a:gd name="connsiteY1" fmla="*/ 35280 h 290804"/>
                    <a:gd name="connsiteX2" fmla="*/ 205630 w 240910"/>
                    <a:gd name="connsiteY2" fmla="*/ 205630 h 290804"/>
                    <a:gd name="connsiteX3" fmla="*/ 120455 w 240910"/>
                    <a:gd name="connsiteY3" fmla="*/ 290804 h 290804"/>
                    <a:gd name="connsiteX4" fmla="*/ 35280 w 240910"/>
                    <a:gd name="connsiteY4" fmla="*/ 205630 h 290804"/>
                    <a:gd name="connsiteX5" fmla="*/ 35280 w 240910"/>
                    <a:gd name="connsiteY5" fmla="*/ 35280 h 290804"/>
                    <a:gd name="connsiteX6" fmla="*/ 120455 w 240910"/>
                    <a:gd name="connsiteY6" fmla="*/ 0 h 29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0910" h="290804">
                      <a:moveTo>
                        <a:pt x="120455" y="0"/>
                      </a:moveTo>
                      <a:cubicBezTo>
                        <a:pt x="151282" y="0"/>
                        <a:pt x="182109" y="11760"/>
                        <a:pt x="205630" y="35280"/>
                      </a:cubicBezTo>
                      <a:cubicBezTo>
                        <a:pt x="252670" y="82320"/>
                        <a:pt x="252670" y="158590"/>
                        <a:pt x="205630" y="205630"/>
                      </a:cubicBezTo>
                      <a:lnTo>
                        <a:pt x="120455" y="290804"/>
                      </a:lnTo>
                      <a:lnTo>
                        <a:pt x="35280" y="205630"/>
                      </a:lnTo>
                      <a:cubicBezTo>
                        <a:pt x="-11760" y="158590"/>
                        <a:pt x="-11760" y="82320"/>
                        <a:pt x="35280" y="35280"/>
                      </a:cubicBezTo>
                      <a:cubicBezTo>
                        <a:pt x="58801" y="11760"/>
                        <a:pt x="89628" y="0"/>
                        <a:pt x="120455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" name="楕円 20">
                <a:extLst>
                  <a:ext uri="{FF2B5EF4-FFF2-40B4-BE49-F238E27FC236}">
                    <a16:creationId xmlns:a16="http://schemas.microsoft.com/office/drawing/2014/main" id="{3C90373C-F195-473E-AA1B-6E8224D7DBF0}"/>
                  </a:ext>
                </a:extLst>
              </p:cNvPr>
              <p:cNvSpPr/>
              <p:nvPr/>
            </p:nvSpPr>
            <p:spPr>
              <a:xfrm rot="19251567">
                <a:off x="2697541" y="1889932"/>
                <a:ext cx="79312" cy="471129"/>
              </a:xfrm>
              <a:custGeom>
                <a:avLst/>
                <a:gdLst>
                  <a:gd name="connsiteX0" fmla="*/ 0 w 184533"/>
                  <a:gd name="connsiteY0" fmla="*/ 299960 h 599920"/>
                  <a:gd name="connsiteX1" fmla="*/ 92267 w 184533"/>
                  <a:gd name="connsiteY1" fmla="*/ 0 h 599920"/>
                  <a:gd name="connsiteX2" fmla="*/ 184534 w 184533"/>
                  <a:gd name="connsiteY2" fmla="*/ 299960 h 599920"/>
                  <a:gd name="connsiteX3" fmla="*/ 92267 w 184533"/>
                  <a:gd name="connsiteY3" fmla="*/ 599920 h 599920"/>
                  <a:gd name="connsiteX4" fmla="*/ 0 w 184533"/>
                  <a:gd name="connsiteY4" fmla="*/ 299960 h 599920"/>
                  <a:gd name="connsiteX0" fmla="*/ 0 w 103800"/>
                  <a:gd name="connsiteY0" fmla="*/ 308298 h 616596"/>
                  <a:gd name="connsiteX1" fmla="*/ 92267 w 103800"/>
                  <a:gd name="connsiteY1" fmla="*/ 8338 h 616596"/>
                  <a:gd name="connsiteX2" fmla="*/ 92267 w 103800"/>
                  <a:gd name="connsiteY2" fmla="*/ 608258 h 616596"/>
                  <a:gd name="connsiteX3" fmla="*/ 0 w 103800"/>
                  <a:gd name="connsiteY3" fmla="*/ 308298 h 61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00" h="616596">
                    <a:moveTo>
                      <a:pt x="0" y="308298"/>
                    </a:moveTo>
                    <a:cubicBezTo>
                      <a:pt x="0" y="142635"/>
                      <a:pt x="76889" y="-41655"/>
                      <a:pt x="92267" y="8338"/>
                    </a:cubicBezTo>
                    <a:cubicBezTo>
                      <a:pt x="107645" y="58331"/>
                      <a:pt x="107645" y="558265"/>
                      <a:pt x="92267" y="608258"/>
                    </a:cubicBezTo>
                    <a:cubicBezTo>
                      <a:pt x="76889" y="658251"/>
                      <a:pt x="0" y="473961"/>
                      <a:pt x="0" y="30829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20">
                <a:extLst>
                  <a:ext uri="{FF2B5EF4-FFF2-40B4-BE49-F238E27FC236}">
                    <a16:creationId xmlns:a16="http://schemas.microsoft.com/office/drawing/2014/main" id="{6D84CCF0-4BEE-40FC-82D0-9DAEEA55770E}"/>
                  </a:ext>
                </a:extLst>
              </p:cNvPr>
              <p:cNvSpPr/>
              <p:nvPr/>
            </p:nvSpPr>
            <p:spPr>
              <a:xfrm rot="2348433" flipH="1">
                <a:off x="3051533" y="1889931"/>
                <a:ext cx="79312" cy="471129"/>
              </a:xfrm>
              <a:custGeom>
                <a:avLst/>
                <a:gdLst>
                  <a:gd name="connsiteX0" fmla="*/ 0 w 184533"/>
                  <a:gd name="connsiteY0" fmla="*/ 299960 h 599920"/>
                  <a:gd name="connsiteX1" fmla="*/ 92267 w 184533"/>
                  <a:gd name="connsiteY1" fmla="*/ 0 h 599920"/>
                  <a:gd name="connsiteX2" fmla="*/ 184534 w 184533"/>
                  <a:gd name="connsiteY2" fmla="*/ 299960 h 599920"/>
                  <a:gd name="connsiteX3" fmla="*/ 92267 w 184533"/>
                  <a:gd name="connsiteY3" fmla="*/ 599920 h 599920"/>
                  <a:gd name="connsiteX4" fmla="*/ 0 w 184533"/>
                  <a:gd name="connsiteY4" fmla="*/ 299960 h 599920"/>
                  <a:gd name="connsiteX0" fmla="*/ 0 w 103800"/>
                  <a:gd name="connsiteY0" fmla="*/ 308298 h 616596"/>
                  <a:gd name="connsiteX1" fmla="*/ 92267 w 103800"/>
                  <a:gd name="connsiteY1" fmla="*/ 8338 h 616596"/>
                  <a:gd name="connsiteX2" fmla="*/ 92267 w 103800"/>
                  <a:gd name="connsiteY2" fmla="*/ 608258 h 616596"/>
                  <a:gd name="connsiteX3" fmla="*/ 0 w 103800"/>
                  <a:gd name="connsiteY3" fmla="*/ 308298 h 616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00" h="616596">
                    <a:moveTo>
                      <a:pt x="0" y="308298"/>
                    </a:moveTo>
                    <a:cubicBezTo>
                      <a:pt x="0" y="142635"/>
                      <a:pt x="76889" y="-41655"/>
                      <a:pt x="92267" y="8338"/>
                    </a:cubicBezTo>
                    <a:cubicBezTo>
                      <a:pt x="107645" y="58331"/>
                      <a:pt x="107645" y="558265"/>
                      <a:pt x="92267" y="608258"/>
                    </a:cubicBezTo>
                    <a:cubicBezTo>
                      <a:pt x="76889" y="658251"/>
                      <a:pt x="0" y="473961"/>
                      <a:pt x="0" y="30829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B444F537-6BD7-4D2F-9C3C-EC513156D501}"/>
                  </a:ext>
                </a:extLst>
              </p:cNvPr>
              <p:cNvSpPr/>
              <p:nvPr/>
            </p:nvSpPr>
            <p:spPr>
              <a:xfrm rot="10800000">
                <a:off x="2513898" y="1780123"/>
                <a:ext cx="796603" cy="55416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432A26E8-8A93-40D0-9569-4A035C00D181}"/>
                  </a:ext>
                </a:extLst>
              </p:cNvPr>
              <p:cNvSpPr/>
              <p:nvPr/>
            </p:nvSpPr>
            <p:spPr>
              <a:xfrm rot="10800000">
                <a:off x="2545957" y="1831771"/>
                <a:ext cx="369733" cy="502516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460EB3A4-D3D4-411D-A96C-B8EAA06612FD}"/>
                  </a:ext>
                </a:extLst>
              </p:cNvPr>
              <p:cNvSpPr/>
              <p:nvPr/>
            </p:nvSpPr>
            <p:spPr>
              <a:xfrm rot="10800000">
                <a:off x="2913056" y="1838726"/>
                <a:ext cx="367533" cy="499496"/>
              </a:xfrm>
              <a:custGeom>
                <a:avLst/>
                <a:gdLst>
                  <a:gd name="connsiteX0" fmla="*/ 17573 w 383596"/>
                  <a:gd name="connsiteY0" fmla="*/ 521327 h 521327"/>
                  <a:gd name="connsiteX1" fmla="*/ 0 w 383596"/>
                  <a:gd name="connsiteY1" fmla="*/ 506828 h 521327"/>
                  <a:gd name="connsiteX2" fmla="*/ 381803 w 383596"/>
                  <a:gd name="connsiteY2" fmla="*/ 1980 h 521327"/>
                  <a:gd name="connsiteX3" fmla="*/ 383501 w 383596"/>
                  <a:gd name="connsiteY3" fmla="*/ 0 h 521327"/>
                  <a:gd name="connsiteX4" fmla="*/ 383596 w 383596"/>
                  <a:gd name="connsiteY4" fmla="*/ 125 h 521327"/>
                  <a:gd name="connsiteX5" fmla="*/ 17573 w 383596"/>
                  <a:gd name="connsiteY5" fmla="*/ 521327 h 521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3596" h="521327">
                    <a:moveTo>
                      <a:pt x="17573" y="521327"/>
                    </a:moveTo>
                    <a:lnTo>
                      <a:pt x="0" y="506828"/>
                    </a:lnTo>
                    <a:lnTo>
                      <a:pt x="381803" y="1980"/>
                    </a:lnTo>
                    <a:lnTo>
                      <a:pt x="383501" y="0"/>
                    </a:lnTo>
                    <a:lnTo>
                      <a:pt x="383596" y="125"/>
                    </a:lnTo>
                    <a:lnTo>
                      <a:pt x="17573" y="521327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四角形: 角を丸くする 88">
                <a:extLst>
                  <a:ext uri="{FF2B5EF4-FFF2-40B4-BE49-F238E27FC236}">
                    <a16:creationId xmlns:a16="http://schemas.microsoft.com/office/drawing/2014/main" id="{71ABA62A-A92A-40F3-9F03-B71C0886D2FB}"/>
                  </a:ext>
                </a:extLst>
              </p:cNvPr>
              <p:cNvSpPr/>
              <p:nvPr/>
            </p:nvSpPr>
            <p:spPr>
              <a:xfrm>
                <a:off x="2856856" y="2268503"/>
                <a:ext cx="117044" cy="119626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93462AA0-E871-4EBA-A186-E32908318FC6}"/>
                  </a:ext>
                </a:extLst>
              </p:cNvPr>
              <p:cNvGrpSpPr/>
              <p:nvPr/>
            </p:nvGrpSpPr>
            <p:grpSpPr>
              <a:xfrm>
                <a:off x="2320249" y="490777"/>
                <a:ext cx="1184027" cy="1183065"/>
                <a:chOff x="4071792" y="5335155"/>
                <a:chExt cx="834570" cy="833893"/>
              </a:xfrm>
            </p:grpSpPr>
            <p:sp>
              <p:nvSpPr>
                <p:cNvPr id="105" name="円/楕円 899">
                  <a:extLst>
                    <a:ext uri="{FF2B5EF4-FFF2-40B4-BE49-F238E27FC236}">
                      <a16:creationId xmlns:a16="http://schemas.microsoft.com/office/drawing/2014/main" id="{14B48CE9-38E6-4605-8208-3D4C5475874D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AB1E8FDC-BDAA-455E-BB30-285C72101959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11" name="グループ化 110">
                    <a:extLst>
                      <a:ext uri="{FF2B5EF4-FFF2-40B4-BE49-F238E27FC236}">
                        <a16:creationId xmlns:a16="http://schemas.microsoft.com/office/drawing/2014/main" id="{A2B6D959-5D85-4563-B306-745DD1AAD33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6" name="円/楕円 914">
                      <a:extLst>
                        <a:ext uri="{FF2B5EF4-FFF2-40B4-BE49-F238E27FC236}">
                          <a16:creationId xmlns:a16="http://schemas.microsoft.com/office/drawing/2014/main" id="{11264A13-2E74-4382-A161-0F8FDABAA7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7" name="円/楕円 915">
                      <a:extLst>
                        <a:ext uri="{FF2B5EF4-FFF2-40B4-BE49-F238E27FC236}">
                          <a16:creationId xmlns:a16="http://schemas.microsoft.com/office/drawing/2014/main" id="{EBE9FE2A-3768-4B95-9A9A-2FC45A755A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2" name="グループ化 111">
                    <a:extLst>
                      <a:ext uri="{FF2B5EF4-FFF2-40B4-BE49-F238E27FC236}">
                        <a16:creationId xmlns:a16="http://schemas.microsoft.com/office/drawing/2014/main" id="{0E0571A7-D207-4754-96B6-B771E25B3B9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4" name="円/楕円 912">
                      <a:extLst>
                        <a:ext uri="{FF2B5EF4-FFF2-40B4-BE49-F238E27FC236}">
                          <a16:creationId xmlns:a16="http://schemas.microsoft.com/office/drawing/2014/main" id="{5A97D66A-6B82-4E18-B49F-1909B1A26C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" name="円/楕円 913">
                      <a:extLst>
                        <a:ext uri="{FF2B5EF4-FFF2-40B4-BE49-F238E27FC236}">
                          <a16:creationId xmlns:a16="http://schemas.microsoft.com/office/drawing/2014/main" id="{AF323FAB-33BB-4517-BDE6-AE8DB90620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3" name="円/楕円 911">
                    <a:extLst>
                      <a:ext uri="{FF2B5EF4-FFF2-40B4-BE49-F238E27FC236}">
                        <a16:creationId xmlns:a16="http://schemas.microsoft.com/office/drawing/2014/main" id="{4496C423-7E99-45AD-8978-DBECE49391C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7" name="円/楕円 27">
                  <a:extLst>
                    <a:ext uri="{FF2B5EF4-FFF2-40B4-BE49-F238E27FC236}">
                      <a16:creationId xmlns:a16="http://schemas.microsoft.com/office/drawing/2014/main" id="{95379A87-2C06-4B86-A7E8-90956CB33D40}"/>
                    </a:ext>
                  </a:extLst>
                </p:cNvPr>
                <p:cNvSpPr/>
                <p:nvPr/>
              </p:nvSpPr>
              <p:spPr>
                <a:xfrm rot="10800000">
                  <a:off x="4408958" y="6043181"/>
                  <a:ext cx="164248" cy="3222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" name="円/楕円 27">
                  <a:extLst>
                    <a:ext uri="{FF2B5EF4-FFF2-40B4-BE49-F238E27FC236}">
                      <a16:creationId xmlns:a16="http://schemas.microsoft.com/office/drawing/2014/main" id="{FD8E65F2-5631-43B4-A5DA-65079B097E2D}"/>
                    </a:ext>
                  </a:extLst>
                </p:cNvPr>
                <p:cNvSpPr/>
                <p:nvPr/>
              </p:nvSpPr>
              <p:spPr>
                <a:xfrm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円/楕円 27">
                  <a:extLst>
                    <a:ext uri="{FF2B5EF4-FFF2-40B4-BE49-F238E27FC236}">
                      <a16:creationId xmlns:a16="http://schemas.microsoft.com/office/drawing/2014/main" id="{11325536-7BAD-4DDB-A891-DB518EFD5469}"/>
                    </a:ext>
                  </a:extLst>
                </p:cNvPr>
                <p:cNvSpPr/>
                <p:nvPr/>
              </p:nvSpPr>
              <p:spPr>
                <a:xfrm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正方形/長方形 67">
                  <a:extLst>
                    <a:ext uri="{FF2B5EF4-FFF2-40B4-BE49-F238E27FC236}">
                      <a16:creationId xmlns:a16="http://schemas.microsoft.com/office/drawing/2014/main" id="{12D7C41F-A3AA-486B-AE48-4D5A69897849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47AA48CD-FCCB-42AE-9F65-3A8E7CA6257D}"/>
                  </a:ext>
                </a:extLst>
              </p:cNvPr>
              <p:cNvGrpSpPr/>
              <p:nvPr/>
            </p:nvGrpSpPr>
            <p:grpSpPr>
              <a:xfrm>
                <a:off x="2561666" y="955772"/>
                <a:ext cx="187370" cy="244533"/>
                <a:chOff x="2165452" y="5688429"/>
                <a:chExt cx="126104" cy="167115"/>
              </a:xfrm>
            </p:grpSpPr>
            <p:sp>
              <p:nvSpPr>
                <p:cNvPr id="99" name="二等辺三角形 98">
                  <a:extLst>
                    <a:ext uri="{FF2B5EF4-FFF2-40B4-BE49-F238E27FC236}">
                      <a16:creationId xmlns:a16="http://schemas.microsoft.com/office/drawing/2014/main" id="{5C84134F-4287-4795-90FC-761E860AC0F2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34A29E97-857A-4EF5-B97F-898A4F9D371E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101" name="円/楕円 333">
                    <a:extLst>
                      <a:ext uri="{FF2B5EF4-FFF2-40B4-BE49-F238E27FC236}">
                        <a16:creationId xmlns:a16="http://schemas.microsoft.com/office/drawing/2014/main" id="{646C498B-5EC9-4627-A826-3A9271C65B83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2" name="円/楕円 334">
                    <a:extLst>
                      <a:ext uri="{FF2B5EF4-FFF2-40B4-BE49-F238E27FC236}">
                        <a16:creationId xmlns:a16="http://schemas.microsoft.com/office/drawing/2014/main" id="{CAD1BCA3-56ED-491A-ACB3-9BD01C602A3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" name="円/楕円 335">
                    <a:extLst>
                      <a:ext uri="{FF2B5EF4-FFF2-40B4-BE49-F238E27FC236}">
                        <a16:creationId xmlns:a16="http://schemas.microsoft.com/office/drawing/2014/main" id="{0F2EED17-123D-40CC-82B2-D7FEF06075FF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24360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" name="円/楕円 336">
                    <a:extLst>
                      <a:ext uri="{FF2B5EF4-FFF2-40B4-BE49-F238E27FC236}">
                        <a16:creationId xmlns:a16="http://schemas.microsoft.com/office/drawing/2014/main" id="{ABD1F34C-4281-4D54-9D57-D40812828102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22794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BE442C7E-F9BA-42EA-9079-F2F1831E8806}"/>
                  </a:ext>
                </a:extLst>
              </p:cNvPr>
              <p:cNvGrpSpPr/>
              <p:nvPr/>
            </p:nvGrpSpPr>
            <p:grpSpPr>
              <a:xfrm>
                <a:off x="3078397" y="955772"/>
                <a:ext cx="187370" cy="244533"/>
                <a:chOff x="2165452" y="5688429"/>
                <a:chExt cx="126104" cy="167115"/>
              </a:xfrm>
            </p:grpSpPr>
            <p:sp>
              <p:nvSpPr>
                <p:cNvPr id="93" name="二等辺三角形 92">
                  <a:extLst>
                    <a:ext uri="{FF2B5EF4-FFF2-40B4-BE49-F238E27FC236}">
                      <a16:creationId xmlns:a16="http://schemas.microsoft.com/office/drawing/2014/main" id="{8718D1DA-2119-4275-A1A0-22C1738BF4F9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DC5A7A79-0EAF-4F20-A10D-21B13D3F7F65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95" name="円/楕円 333">
                    <a:extLst>
                      <a:ext uri="{FF2B5EF4-FFF2-40B4-BE49-F238E27FC236}">
                        <a16:creationId xmlns:a16="http://schemas.microsoft.com/office/drawing/2014/main" id="{8CB0D8C7-FF60-4377-9317-61FA6BE3C2B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円/楕円 334">
                    <a:extLst>
                      <a:ext uri="{FF2B5EF4-FFF2-40B4-BE49-F238E27FC236}">
                        <a16:creationId xmlns:a16="http://schemas.microsoft.com/office/drawing/2014/main" id="{FA541DE1-2524-4AFD-9748-D7038307921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円/楕円 335">
                    <a:extLst>
                      <a:ext uri="{FF2B5EF4-FFF2-40B4-BE49-F238E27FC236}">
                        <a16:creationId xmlns:a16="http://schemas.microsoft.com/office/drawing/2014/main" id="{FDA2F2F4-5BE1-4777-BD01-4B1C2D85464B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24360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" name="円/楕円 336">
                    <a:extLst>
                      <a:ext uri="{FF2B5EF4-FFF2-40B4-BE49-F238E27FC236}">
                        <a16:creationId xmlns:a16="http://schemas.microsoft.com/office/drawing/2014/main" id="{A89BDBC9-A2CE-40B0-AB0A-B4A3F9A3A43C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22794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64" name="楕円 22">
              <a:extLst>
                <a:ext uri="{FF2B5EF4-FFF2-40B4-BE49-F238E27FC236}">
                  <a16:creationId xmlns:a16="http://schemas.microsoft.com/office/drawing/2014/main" id="{D7E1E540-5E25-4257-8C3F-B407BC60AD23}"/>
                </a:ext>
              </a:extLst>
            </p:cNvPr>
            <p:cNvSpPr/>
            <p:nvPr/>
          </p:nvSpPr>
          <p:spPr>
            <a:xfrm>
              <a:off x="4943183" y="1444608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22">
              <a:extLst>
                <a:ext uri="{FF2B5EF4-FFF2-40B4-BE49-F238E27FC236}">
                  <a16:creationId xmlns:a16="http://schemas.microsoft.com/office/drawing/2014/main" id="{4688741C-6320-4D9E-A66A-D90450CC7849}"/>
                </a:ext>
              </a:extLst>
            </p:cNvPr>
            <p:cNvSpPr/>
            <p:nvPr/>
          </p:nvSpPr>
          <p:spPr>
            <a:xfrm>
              <a:off x="5349020" y="1841291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033E7379-7A96-47E0-857F-B79B255EF904}"/>
                </a:ext>
              </a:extLst>
            </p:cNvPr>
            <p:cNvGrpSpPr/>
            <p:nvPr/>
          </p:nvGrpSpPr>
          <p:grpSpPr>
            <a:xfrm>
              <a:off x="5074126" y="2218897"/>
              <a:ext cx="645344" cy="565059"/>
              <a:chOff x="1876679" y="2244827"/>
              <a:chExt cx="645344" cy="565059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B655D29-64F1-4E2D-AA8E-2CAFC96A30B8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543E5CA9-2D1A-4DC0-92D7-F62B94EBAAC9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6FE17DBF-444C-441C-9740-E2BB8B2DC944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123D842B-F7F8-475A-907D-7CBF2FC9304B}"/>
                </a:ext>
              </a:extLst>
            </p:cNvPr>
            <p:cNvGrpSpPr/>
            <p:nvPr/>
          </p:nvGrpSpPr>
          <p:grpSpPr>
            <a:xfrm>
              <a:off x="5397765" y="2736091"/>
              <a:ext cx="386928" cy="833174"/>
              <a:chOff x="5397765" y="2736091"/>
              <a:chExt cx="386928" cy="833174"/>
            </a:xfrm>
          </p:grpSpPr>
          <p:sp>
            <p:nvSpPr>
              <p:cNvPr id="68" name="片側の 2 つの角を丸めた四角形 92">
                <a:extLst>
                  <a:ext uri="{FF2B5EF4-FFF2-40B4-BE49-F238E27FC236}">
                    <a16:creationId xmlns:a16="http://schemas.microsoft.com/office/drawing/2014/main" id="{EEBE9173-92F8-48CB-81CD-1DF2D4FF72D9}"/>
                  </a:ext>
                </a:extLst>
              </p:cNvPr>
              <p:cNvSpPr/>
              <p:nvPr/>
            </p:nvSpPr>
            <p:spPr>
              <a:xfrm rot="10281136" flipH="1">
                <a:off x="5397765" y="2736091"/>
                <a:ext cx="260438" cy="205454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片側の 2 つの角を丸めた四角形 92">
                <a:extLst>
                  <a:ext uri="{FF2B5EF4-FFF2-40B4-BE49-F238E27FC236}">
                    <a16:creationId xmlns:a16="http://schemas.microsoft.com/office/drawing/2014/main" id="{113D6026-4A0C-4E5D-82AC-28BE4F017C5A}"/>
                  </a:ext>
                </a:extLst>
              </p:cNvPr>
              <p:cNvSpPr/>
              <p:nvPr/>
            </p:nvSpPr>
            <p:spPr>
              <a:xfrm rot="9854429" flipH="1">
                <a:off x="5453158" y="2837888"/>
                <a:ext cx="331535" cy="731377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AD0F6268-C3CC-4CB6-A7C8-510431E8521C}"/>
                  </a:ext>
                </a:extLst>
              </p:cNvPr>
              <p:cNvSpPr/>
              <p:nvPr/>
            </p:nvSpPr>
            <p:spPr>
              <a:xfrm rot="10281136" flipH="1">
                <a:off x="5398293" y="2772109"/>
                <a:ext cx="246243" cy="16352"/>
              </a:xfrm>
              <a:custGeom>
                <a:avLst/>
                <a:gdLst>
                  <a:gd name="connsiteX0" fmla="*/ 255758 w 260438"/>
                  <a:gd name="connsiteY0" fmla="*/ 28250 h 28250"/>
                  <a:gd name="connsiteX1" fmla="*/ 260438 w 260438"/>
                  <a:gd name="connsiteY1" fmla="*/ 16952 h 28250"/>
                  <a:gd name="connsiteX2" fmla="*/ 260438 w 260438"/>
                  <a:gd name="connsiteY2" fmla="*/ 0 h 28250"/>
                  <a:gd name="connsiteX3" fmla="*/ 0 w 260438"/>
                  <a:gd name="connsiteY3" fmla="*/ 0 h 28250"/>
                  <a:gd name="connsiteX4" fmla="*/ 0 w 260438"/>
                  <a:gd name="connsiteY4" fmla="*/ 16952 h 28250"/>
                  <a:gd name="connsiteX5" fmla="*/ 4680 w 260438"/>
                  <a:gd name="connsiteY5" fmla="*/ 28250 h 28250"/>
                  <a:gd name="connsiteX6" fmla="*/ 255758 w 260438"/>
                  <a:gd name="connsiteY6" fmla="*/ 28250 h 2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0438" h="28250">
                    <a:moveTo>
                      <a:pt x="255758" y="28250"/>
                    </a:moveTo>
                    <a:lnTo>
                      <a:pt x="260438" y="16952"/>
                    </a:lnTo>
                    <a:lnTo>
                      <a:pt x="260438" y="0"/>
                    </a:lnTo>
                    <a:lnTo>
                      <a:pt x="0" y="0"/>
                    </a:lnTo>
                    <a:lnTo>
                      <a:pt x="0" y="16952"/>
                    </a:lnTo>
                    <a:lnTo>
                      <a:pt x="4680" y="28250"/>
                    </a:lnTo>
                    <a:lnTo>
                      <a:pt x="255758" y="2825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48B518AF-FE3C-4F55-9876-9AE485E84F97}"/>
              </a:ext>
            </a:extLst>
          </p:cNvPr>
          <p:cNvGrpSpPr/>
          <p:nvPr/>
        </p:nvGrpSpPr>
        <p:grpSpPr>
          <a:xfrm>
            <a:off x="7333711" y="866064"/>
            <a:ext cx="1906273" cy="2703201"/>
            <a:chOff x="7333711" y="866064"/>
            <a:chExt cx="1906273" cy="2703201"/>
          </a:xfrm>
        </p:grpSpPr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B1517C39-97FE-4623-9658-94201B66BA25}"/>
                </a:ext>
              </a:extLst>
            </p:cNvPr>
            <p:cNvGrpSpPr/>
            <p:nvPr/>
          </p:nvGrpSpPr>
          <p:grpSpPr>
            <a:xfrm>
              <a:off x="8158608" y="866064"/>
              <a:ext cx="1081376" cy="1081375"/>
              <a:chOff x="7992839" y="2840930"/>
              <a:chExt cx="927476" cy="927475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125739CF-68E1-4DBF-B0C9-1C1410F2E6CA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69E2870F-D083-4C1E-9596-926EBA607A01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B351DCD5-B6F8-43EC-B42D-D56ECA402E57}"/>
                </a:ext>
              </a:extLst>
            </p:cNvPr>
            <p:cNvGrpSpPr/>
            <p:nvPr/>
          </p:nvGrpSpPr>
          <p:grpSpPr>
            <a:xfrm>
              <a:off x="7333711" y="1272209"/>
              <a:ext cx="1144796" cy="2263190"/>
              <a:chOff x="3893094" y="495108"/>
              <a:chExt cx="1144796" cy="2263190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B9409466-5514-4449-BDD8-53AD06C79289}"/>
                  </a:ext>
                </a:extLst>
              </p:cNvPr>
              <p:cNvSpPr/>
              <p:nvPr/>
            </p:nvSpPr>
            <p:spPr>
              <a:xfrm>
                <a:off x="3893094" y="1841389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片側の 2 つの角を丸めた四角形 144">
                <a:extLst>
                  <a:ext uri="{FF2B5EF4-FFF2-40B4-BE49-F238E27FC236}">
                    <a16:creationId xmlns:a16="http://schemas.microsoft.com/office/drawing/2014/main" id="{A405E185-70E3-428E-823B-14470A72F9F5}"/>
                  </a:ext>
                </a:extLst>
              </p:cNvPr>
              <p:cNvSpPr/>
              <p:nvPr/>
            </p:nvSpPr>
            <p:spPr>
              <a:xfrm>
                <a:off x="3977037" y="1737372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A4E2291B-232D-4CAB-800E-B6A27D3A4194}"/>
                  </a:ext>
                </a:extLst>
              </p:cNvPr>
              <p:cNvSpPr/>
              <p:nvPr/>
            </p:nvSpPr>
            <p:spPr>
              <a:xfrm>
                <a:off x="4230325" y="1498015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" name="二等辺三角形 139">
                <a:extLst>
                  <a:ext uri="{FF2B5EF4-FFF2-40B4-BE49-F238E27FC236}">
                    <a16:creationId xmlns:a16="http://schemas.microsoft.com/office/drawing/2014/main" id="{524B18A4-CCCB-4F7C-9598-B2E53E01BC14}"/>
                  </a:ext>
                </a:extLst>
              </p:cNvPr>
              <p:cNvSpPr/>
              <p:nvPr/>
            </p:nvSpPr>
            <p:spPr>
              <a:xfrm rot="10800000">
                <a:off x="4268116" y="1845960"/>
                <a:ext cx="409782" cy="433630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281344F4-992D-410D-8042-69FFB0481534}"/>
                  </a:ext>
                </a:extLst>
              </p:cNvPr>
              <p:cNvSpPr/>
              <p:nvPr/>
            </p:nvSpPr>
            <p:spPr>
              <a:xfrm rot="10800000">
                <a:off x="4046607" y="1737372"/>
                <a:ext cx="831419" cy="57838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9113A75B-1E74-41B6-AFA7-386771F928D9}"/>
                  </a:ext>
                </a:extLst>
              </p:cNvPr>
              <p:cNvSpPr/>
              <p:nvPr/>
            </p:nvSpPr>
            <p:spPr>
              <a:xfrm rot="10800000">
                <a:off x="4080067" y="1791278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2628EA5E-71DC-49A6-93FE-0EA19A93745B}"/>
                  </a:ext>
                </a:extLst>
              </p:cNvPr>
              <p:cNvSpPr/>
              <p:nvPr/>
            </p:nvSpPr>
            <p:spPr>
              <a:xfrm rot="10800000">
                <a:off x="4463211" y="1798536"/>
                <a:ext cx="383596" cy="521327"/>
              </a:xfrm>
              <a:custGeom>
                <a:avLst/>
                <a:gdLst>
                  <a:gd name="connsiteX0" fmla="*/ 17573 w 383596"/>
                  <a:gd name="connsiteY0" fmla="*/ 521327 h 521327"/>
                  <a:gd name="connsiteX1" fmla="*/ 0 w 383596"/>
                  <a:gd name="connsiteY1" fmla="*/ 506828 h 521327"/>
                  <a:gd name="connsiteX2" fmla="*/ 381803 w 383596"/>
                  <a:gd name="connsiteY2" fmla="*/ 1980 h 521327"/>
                  <a:gd name="connsiteX3" fmla="*/ 383501 w 383596"/>
                  <a:gd name="connsiteY3" fmla="*/ 0 h 521327"/>
                  <a:gd name="connsiteX4" fmla="*/ 383596 w 383596"/>
                  <a:gd name="connsiteY4" fmla="*/ 125 h 521327"/>
                  <a:gd name="connsiteX5" fmla="*/ 17573 w 383596"/>
                  <a:gd name="connsiteY5" fmla="*/ 521327 h 521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3596" h="521327">
                    <a:moveTo>
                      <a:pt x="17573" y="521327"/>
                    </a:moveTo>
                    <a:lnTo>
                      <a:pt x="0" y="506828"/>
                    </a:lnTo>
                    <a:lnTo>
                      <a:pt x="381803" y="1980"/>
                    </a:lnTo>
                    <a:lnTo>
                      <a:pt x="383501" y="0"/>
                    </a:lnTo>
                    <a:lnTo>
                      <a:pt x="383596" y="125"/>
                    </a:lnTo>
                    <a:lnTo>
                      <a:pt x="17573" y="521327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7D22D626-9989-4017-9A92-4C463A4E0597}"/>
                  </a:ext>
                </a:extLst>
              </p:cNvPr>
              <p:cNvGrpSpPr/>
              <p:nvPr/>
            </p:nvGrpSpPr>
            <p:grpSpPr>
              <a:xfrm>
                <a:off x="3900908" y="495108"/>
                <a:ext cx="1136982" cy="1243602"/>
                <a:chOff x="4449879" y="2772559"/>
                <a:chExt cx="834570" cy="912832"/>
              </a:xfrm>
            </p:grpSpPr>
            <p:sp>
              <p:nvSpPr>
                <p:cNvPr id="157" name="円/楕円 708">
                  <a:extLst>
                    <a:ext uri="{FF2B5EF4-FFF2-40B4-BE49-F238E27FC236}">
                      <a16:creationId xmlns:a16="http://schemas.microsoft.com/office/drawing/2014/main" id="{E5C657E0-3C5C-4253-AE4B-0D9DEB700515}"/>
                    </a:ext>
                  </a:extLst>
                </p:cNvPr>
                <p:cNvSpPr/>
                <p:nvPr/>
              </p:nvSpPr>
              <p:spPr>
                <a:xfrm>
                  <a:off x="4469464" y="2772559"/>
                  <a:ext cx="795397" cy="63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8E1519E1-6D58-4CF1-BF9C-BD06F5420474}"/>
                    </a:ext>
                  </a:extLst>
                </p:cNvPr>
                <p:cNvGrpSpPr/>
                <p:nvPr/>
              </p:nvGrpSpPr>
              <p:grpSpPr>
                <a:xfrm>
                  <a:off x="4449879" y="2829728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5" name="グループ化 164">
                    <a:extLst>
                      <a:ext uri="{FF2B5EF4-FFF2-40B4-BE49-F238E27FC236}">
                        <a16:creationId xmlns:a16="http://schemas.microsoft.com/office/drawing/2014/main" id="{D197ED50-380B-4A84-A799-3FE8864940B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302">
                      <a:extLst>
                        <a:ext uri="{FF2B5EF4-FFF2-40B4-BE49-F238E27FC236}">
                          <a16:creationId xmlns:a16="http://schemas.microsoft.com/office/drawing/2014/main" id="{178F8790-205F-4195-B715-FC6DE62F32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303">
                      <a:extLst>
                        <a:ext uri="{FF2B5EF4-FFF2-40B4-BE49-F238E27FC236}">
                          <a16:creationId xmlns:a16="http://schemas.microsoft.com/office/drawing/2014/main" id="{1F62201B-6AC4-405A-9514-A9AFB25A15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6" name="グループ化 165">
                    <a:extLst>
                      <a:ext uri="{FF2B5EF4-FFF2-40B4-BE49-F238E27FC236}">
                        <a16:creationId xmlns:a16="http://schemas.microsoft.com/office/drawing/2014/main" id="{5E243B33-6BF5-4644-B36A-535DA12E3C2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68" name="円/楕円 300">
                      <a:extLst>
                        <a:ext uri="{FF2B5EF4-FFF2-40B4-BE49-F238E27FC236}">
                          <a16:creationId xmlns:a16="http://schemas.microsoft.com/office/drawing/2014/main" id="{1316CE49-C7D2-4D66-91AC-5E57690E28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9" name="円/楕円 301">
                      <a:extLst>
                        <a:ext uri="{FF2B5EF4-FFF2-40B4-BE49-F238E27FC236}">
                          <a16:creationId xmlns:a16="http://schemas.microsoft.com/office/drawing/2014/main" id="{FACCAEC5-0BCF-4AD9-B1F9-DEF86F87EE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7" name="円/楕円 299">
                    <a:extLst>
                      <a:ext uri="{FF2B5EF4-FFF2-40B4-BE49-F238E27FC236}">
                        <a16:creationId xmlns:a16="http://schemas.microsoft.com/office/drawing/2014/main" id="{CAFB95F2-DBBC-4264-836C-521E39E7BE3B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9" name="円/楕円 27">
                  <a:extLst>
                    <a:ext uri="{FF2B5EF4-FFF2-40B4-BE49-F238E27FC236}">
                      <a16:creationId xmlns:a16="http://schemas.microsoft.com/office/drawing/2014/main" id="{3BA9E61B-8FCC-458E-89C9-4BCF2B4DFEB8}"/>
                    </a:ext>
                  </a:extLst>
                </p:cNvPr>
                <p:cNvSpPr/>
                <p:nvPr/>
              </p:nvSpPr>
              <p:spPr>
                <a:xfrm rot="10800000">
                  <a:off x="4787045" y="3507871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円/楕円 27">
                  <a:extLst>
                    <a:ext uri="{FF2B5EF4-FFF2-40B4-BE49-F238E27FC236}">
                      <a16:creationId xmlns:a16="http://schemas.microsoft.com/office/drawing/2014/main" id="{463DD135-FD0F-4A11-B5EA-1A725D306F3D}"/>
                    </a:ext>
                  </a:extLst>
                </p:cNvPr>
                <p:cNvSpPr/>
                <p:nvPr/>
              </p:nvSpPr>
              <p:spPr>
                <a:xfrm>
                  <a:off x="4593212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7E0A7EFC-17A5-4004-BC4B-DA538C3D0080}"/>
                    </a:ext>
                  </a:extLst>
                </p:cNvPr>
                <p:cNvSpPr/>
                <p:nvPr/>
              </p:nvSpPr>
              <p:spPr>
                <a:xfrm>
                  <a:off x="4982024" y="305060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正方形/長方形 67">
                  <a:extLst>
                    <a:ext uri="{FF2B5EF4-FFF2-40B4-BE49-F238E27FC236}">
                      <a16:creationId xmlns:a16="http://schemas.microsoft.com/office/drawing/2014/main" id="{1BF0B981-EFB9-481B-A032-5C4CE970821D}"/>
                    </a:ext>
                  </a:extLst>
                </p:cNvPr>
                <p:cNvSpPr/>
                <p:nvPr/>
              </p:nvSpPr>
              <p:spPr>
                <a:xfrm>
                  <a:off x="4844104" y="3404590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月 162">
                  <a:extLst>
                    <a:ext uri="{FF2B5EF4-FFF2-40B4-BE49-F238E27FC236}">
                      <a16:creationId xmlns:a16="http://schemas.microsoft.com/office/drawing/2014/main" id="{727BBB6E-5117-4473-B296-3EC617809021}"/>
                    </a:ext>
                  </a:extLst>
                </p:cNvPr>
                <p:cNvSpPr/>
                <p:nvPr/>
              </p:nvSpPr>
              <p:spPr>
                <a:xfrm>
                  <a:off x="4509029" y="2909752"/>
                  <a:ext cx="63424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月 163">
                  <a:extLst>
                    <a:ext uri="{FF2B5EF4-FFF2-40B4-BE49-F238E27FC236}">
                      <a16:creationId xmlns:a16="http://schemas.microsoft.com/office/drawing/2014/main" id="{53AB2682-A953-4E58-B99D-92AA062F6A47}"/>
                    </a:ext>
                  </a:extLst>
                </p:cNvPr>
                <p:cNvSpPr/>
                <p:nvPr/>
              </p:nvSpPr>
              <p:spPr>
                <a:xfrm flipH="1">
                  <a:off x="5169936" y="2909752"/>
                  <a:ext cx="56763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1C92F03E-978D-416E-80F6-297E8679BE22}"/>
                  </a:ext>
                </a:extLst>
              </p:cNvPr>
              <p:cNvSpPr/>
              <p:nvPr/>
            </p:nvSpPr>
            <p:spPr>
              <a:xfrm>
                <a:off x="4044609" y="525640"/>
                <a:ext cx="851646" cy="312616"/>
              </a:xfrm>
              <a:custGeom>
                <a:avLst/>
                <a:gdLst>
                  <a:gd name="connsiteX0" fmla="*/ 425823 w 851646"/>
                  <a:gd name="connsiteY0" fmla="*/ 0 h 312616"/>
                  <a:gd name="connsiteX1" fmla="*/ 827162 w 851646"/>
                  <a:gd name="connsiteY1" fmla="*/ 241124 h 312616"/>
                  <a:gd name="connsiteX2" fmla="*/ 851646 w 851646"/>
                  <a:gd name="connsiteY2" fmla="*/ 312616 h 312616"/>
                  <a:gd name="connsiteX3" fmla="*/ 846055 w 851646"/>
                  <a:gd name="connsiteY3" fmla="*/ 310192 h 312616"/>
                  <a:gd name="connsiteX4" fmla="*/ 425823 w 851646"/>
                  <a:gd name="connsiteY4" fmla="*/ 242767 h 312616"/>
                  <a:gd name="connsiteX5" fmla="*/ 5592 w 851646"/>
                  <a:gd name="connsiteY5" fmla="*/ 310192 h 312616"/>
                  <a:gd name="connsiteX6" fmla="*/ 0 w 851646"/>
                  <a:gd name="connsiteY6" fmla="*/ 312616 h 312616"/>
                  <a:gd name="connsiteX7" fmla="*/ 24484 w 851646"/>
                  <a:gd name="connsiteY7" fmla="*/ 241124 h 312616"/>
                  <a:gd name="connsiteX8" fmla="*/ 425823 w 851646"/>
                  <a:gd name="connsiteY8" fmla="*/ 0 h 31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1646" h="312616">
                    <a:moveTo>
                      <a:pt x="425823" y="0"/>
                    </a:moveTo>
                    <a:cubicBezTo>
                      <a:pt x="606242" y="0"/>
                      <a:pt x="761040" y="99426"/>
                      <a:pt x="827162" y="241124"/>
                    </a:cubicBezTo>
                    <a:lnTo>
                      <a:pt x="851646" y="312616"/>
                    </a:lnTo>
                    <a:lnTo>
                      <a:pt x="846055" y="310192"/>
                    </a:lnTo>
                    <a:cubicBezTo>
                      <a:pt x="726097" y="267624"/>
                      <a:pt x="581486" y="242767"/>
                      <a:pt x="425823" y="242767"/>
                    </a:cubicBezTo>
                    <a:cubicBezTo>
                      <a:pt x="270160" y="242767"/>
                      <a:pt x="125549" y="267624"/>
                      <a:pt x="5592" y="310192"/>
                    </a:cubicBezTo>
                    <a:lnTo>
                      <a:pt x="0" y="312616"/>
                    </a:lnTo>
                    <a:lnTo>
                      <a:pt x="24484" y="241124"/>
                    </a:lnTo>
                    <a:cubicBezTo>
                      <a:pt x="90607" y="99426"/>
                      <a:pt x="245405" y="0"/>
                      <a:pt x="42582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BEB81959-E5C4-4107-97CE-6E49922CAF13}"/>
                  </a:ext>
                </a:extLst>
              </p:cNvPr>
              <p:cNvGrpSpPr/>
              <p:nvPr/>
            </p:nvGrpSpPr>
            <p:grpSpPr>
              <a:xfrm>
                <a:off x="4125428" y="975743"/>
                <a:ext cx="695496" cy="267467"/>
                <a:chOff x="3646838" y="4046352"/>
                <a:chExt cx="695496" cy="267467"/>
              </a:xfrm>
            </p:grpSpPr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60CA0F95-4B98-43CA-8330-C16F9D7D2862}"/>
                    </a:ext>
                  </a:extLst>
                </p:cNvPr>
                <p:cNvGrpSpPr/>
                <p:nvPr/>
              </p:nvGrpSpPr>
              <p:grpSpPr>
                <a:xfrm>
                  <a:off x="3646838" y="4046352"/>
                  <a:ext cx="204959" cy="267467"/>
                  <a:chOff x="2896919" y="3691681"/>
                  <a:chExt cx="138000" cy="203092"/>
                </a:xfrm>
              </p:grpSpPr>
              <p:sp>
                <p:nvSpPr>
                  <p:cNvPr id="153" name="円/楕円 333">
                    <a:extLst>
                      <a:ext uri="{FF2B5EF4-FFF2-40B4-BE49-F238E27FC236}">
                        <a16:creationId xmlns:a16="http://schemas.microsoft.com/office/drawing/2014/main" id="{022F75FC-472F-4D75-A724-66E83DDF933D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4" name="円/楕円 334">
                    <a:extLst>
                      <a:ext uri="{FF2B5EF4-FFF2-40B4-BE49-F238E27FC236}">
                        <a16:creationId xmlns:a16="http://schemas.microsoft.com/office/drawing/2014/main" id="{01C6F5EF-02DA-450E-BAF3-5FAB29C19EA1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" name="円/楕円 335">
                    <a:extLst>
                      <a:ext uri="{FF2B5EF4-FFF2-40B4-BE49-F238E27FC236}">
                        <a16:creationId xmlns:a16="http://schemas.microsoft.com/office/drawing/2014/main" id="{8E81E2DA-C55E-4D55-A5C1-F3BACC602EC9}"/>
                      </a:ext>
                    </a:extLst>
                  </p:cNvPr>
                  <p:cNvSpPr/>
                  <p:nvPr/>
                </p:nvSpPr>
                <p:spPr>
                  <a:xfrm>
                    <a:off x="2925803" y="3719519"/>
                    <a:ext cx="80235" cy="11048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" name="円/楕円 335">
                    <a:extLst>
                      <a:ext uri="{FF2B5EF4-FFF2-40B4-BE49-F238E27FC236}">
                        <a16:creationId xmlns:a16="http://schemas.microsoft.com/office/drawing/2014/main" id="{40AC14E3-8850-4307-BC5C-EC4FD4125C85}"/>
                      </a:ext>
                    </a:extLst>
                  </p:cNvPr>
                  <p:cNvSpPr/>
                  <p:nvPr/>
                </p:nvSpPr>
                <p:spPr>
                  <a:xfrm>
                    <a:off x="2950529" y="3731939"/>
                    <a:ext cx="30784" cy="46321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03551F3E-BDDD-4B74-A016-822D2CB937C9}"/>
                    </a:ext>
                  </a:extLst>
                </p:cNvPr>
                <p:cNvGrpSpPr/>
                <p:nvPr/>
              </p:nvGrpSpPr>
              <p:grpSpPr>
                <a:xfrm>
                  <a:off x="4137375" y="4046352"/>
                  <a:ext cx="204959" cy="267467"/>
                  <a:chOff x="2896919" y="3691681"/>
                  <a:chExt cx="138000" cy="203092"/>
                </a:xfrm>
              </p:grpSpPr>
              <p:sp>
                <p:nvSpPr>
                  <p:cNvPr id="149" name="円/楕円 333">
                    <a:extLst>
                      <a:ext uri="{FF2B5EF4-FFF2-40B4-BE49-F238E27FC236}">
                        <a16:creationId xmlns:a16="http://schemas.microsoft.com/office/drawing/2014/main" id="{30F8A79D-D924-4C17-B191-62C22F47126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" name="円/楕円 334">
                    <a:extLst>
                      <a:ext uri="{FF2B5EF4-FFF2-40B4-BE49-F238E27FC236}">
                        <a16:creationId xmlns:a16="http://schemas.microsoft.com/office/drawing/2014/main" id="{F871846F-5BC3-4359-AD2D-44A95EB6B9D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" name="円/楕円 335">
                    <a:extLst>
                      <a:ext uri="{FF2B5EF4-FFF2-40B4-BE49-F238E27FC236}">
                        <a16:creationId xmlns:a16="http://schemas.microsoft.com/office/drawing/2014/main" id="{602B9F4E-8D5A-46B8-A981-9E84EB5159F5}"/>
                      </a:ext>
                    </a:extLst>
                  </p:cNvPr>
                  <p:cNvSpPr/>
                  <p:nvPr/>
                </p:nvSpPr>
                <p:spPr>
                  <a:xfrm>
                    <a:off x="2925803" y="3719519"/>
                    <a:ext cx="80235" cy="11048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" name="円/楕円 335">
                    <a:extLst>
                      <a:ext uri="{FF2B5EF4-FFF2-40B4-BE49-F238E27FC236}">
                        <a16:creationId xmlns:a16="http://schemas.microsoft.com/office/drawing/2014/main" id="{B02E5FF5-B5F4-4598-822C-329C022B8815}"/>
                      </a:ext>
                    </a:extLst>
                  </p:cNvPr>
                  <p:cNvSpPr/>
                  <p:nvPr/>
                </p:nvSpPr>
                <p:spPr>
                  <a:xfrm>
                    <a:off x="2950529" y="3731939"/>
                    <a:ext cx="30784" cy="46321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27" name="楕円 22">
              <a:extLst>
                <a:ext uri="{FF2B5EF4-FFF2-40B4-BE49-F238E27FC236}">
                  <a16:creationId xmlns:a16="http://schemas.microsoft.com/office/drawing/2014/main" id="{B7BC221F-7CFA-4E3B-BFE7-788D553A8E78}"/>
                </a:ext>
              </a:extLst>
            </p:cNvPr>
            <p:cNvSpPr/>
            <p:nvPr/>
          </p:nvSpPr>
          <p:spPr>
            <a:xfrm>
              <a:off x="7902044" y="1444608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楕円 22">
              <a:extLst>
                <a:ext uri="{FF2B5EF4-FFF2-40B4-BE49-F238E27FC236}">
                  <a16:creationId xmlns:a16="http://schemas.microsoft.com/office/drawing/2014/main" id="{04CF75C2-2FFB-4C7C-ACD4-1CD187177BB4}"/>
                </a:ext>
              </a:extLst>
            </p:cNvPr>
            <p:cNvSpPr/>
            <p:nvPr/>
          </p:nvSpPr>
          <p:spPr>
            <a:xfrm>
              <a:off x="8264136" y="193588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0F0A097F-E27B-4BA6-A1D2-B65DBB3E41D4}"/>
                </a:ext>
              </a:extLst>
            </p:cNvPr>
            <p:cNvGrpSpPr/>
            <p:nvPr/>
          </p:nvGrpSpPr>
          <p:grpSpPr>
            <a:xfrm>
              <a:off x="8004159" y="2218897"/>
              <a:ext cx="645344" cy="565059"/>
              <a:chOff x="1876679" y="2244827"/>
              <a:chExt cx="645344" cy="565059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18B63D4A-77E9-4FB1-8D7D-3F6FDF26688B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B4A3903-F272-4A22-A946-91B347096382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3DC8D970-7819-49A0-AAAA-E345A0BD103F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BFF4ED7E-B753-429C-BC99-B2AA63AB6AFD}"/>
                </a:ext>
              </a:extLst>
            </p:cNvPr>
            <p:cNvGrpSpPr/>
            <p:nvPr/>
          </p:nvGrpSpPr>
          <p:grpSpPr>
            <a:xfrm>
              <a:off x="8327798" y="2736091"/>
              <a:ext cx="386928" cy="833174"/>
              <a:chOff x="5397765" y="2736091"/>
              <a:chExt cx="386928" cy="833174"/>
            </a:xfrm>
          </p:grpSpPr>
          <p:sp>
            <p:nvSpPr>
              <p:cNvPr id="131" name="片側の 2 つの角を丸めた四角形 92">
                <a:extLst>
                  <a:ext uri="{FF2B5EF4-FFF2-40B4-BE49-F238E27FC236}">
                    <a16:creationId xmlns:a16="http://schemas.microsoft.com/office/drawing/2014/main" id="{D5E2521F-6B65-4EE6-BDC4-F512CD363D1E}"/>
                  </a:ext>
                </a:extLst>
              </p:cNvPr>
              <p:cNvSpPr/>
              <p:nvPr/>
            </p:nvSpPr>
            <p:spPr>
              <a:xfrm rot="10281136" flipH="1">
                <a:off x="5397765" y="2736091"/>
                <a:ext cx="260438" cy="205454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片側の 2 つの角を丸めた四角形 92">
                <a:extLst>
                  <a:ext uri="{FF2B5EF4-FFF2-40B4-BE49-F238E27FC236}">
                    <a16:creationId xmlns:a16="http://schemas.microsoft.com/office/drawing/2014/main" id="{8959297A-A39A-4F6B-BBDC-8C9787BB26E9}"/>
                  </a:ext>
                </a:extLst>
              </p:cNvPr>
              <p:cNvSpPr/>
              <p:nvPr/>
            </p:nvSpPr>
            <p:spPr>
              <a:xfrm rot="9854429" flipH="1">
                <a:off x="5453158" y="2837888"/>
                <a:ext cx="331535" cy="731377"/>
              </a:xfrm>
              <a:prstGeom prst="round2SameRect">
                <a:avLst>
                  <a:gd name="adj1" fmla="val 50000"/>
                  <a:gd name="adj2" fmla="val 20395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6AA01D1B-4D3D-489A-A6A4-ED49DFB45524}"/>
                  </a:ext>
                </a:extLst>
              </p:cNvPr>
              <p:cNvSpPr/>
              <p:nvPr/>
            </p:nvSpPr>
            <p:spPr>
              <a:xfrm rot="10281136" flipH="1">
                <a:off x="5398293" y="2772109"/>
                <a:ext cx="246243" cy="16352"/>
              </a:xfrm>
              <a:custGeom>
                <a:avLst/>
                <a:gdLst>
                  <a:gd name="connsiteX0" fmla="*/ 255758 w 260438"/>
                  <a:gd name="connsiteY0" fmla="*/ 28250 h 28250"/>
                  <a:gd name="connsiteX1" fmla="*/ 260438 w 260438"/>
                  <a:gd name="connsiteY1" fmla="*/ 16952 h 28250"/>
                  <a:gd name="connsiteX2" fmla="*/ 260438 w 260438"/>
                  <a:gd name="connsiteY2" fmla="*/ 0 h 28250"/>
                  <a:gd name="connsiteX3" fmla="*/ 0 w 260438"/>
                  <a:gd name="connsiteY3" fmla="*/ 0 h 28250"/>
                  <a:gd name="connsiteX4" fmla="*/ 0 w 260438"/>
                  <a:gd name="connsiteY4" fmla="*/ 16952 h 28250"/>
                  <a:gd name="connsiteX5" fmla="*/ 4680 w 260438"/>
                  <a:gd name="connsiteY5" fmla="*/ 28250 h 28250"/>
                  <a:gd name="connsiteX6" fmla="*/ 255758 w 260438"/>
                  <a:gd name="connsiteY6" fmla="*/ 28250 h 2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0438" h="28250">
                    <a:moveTo>
                      <a:pt x="255758" y="28250"/>
                    </a:moveTo>
                    <a:lnTo>
                      <a:pt x="260438" y="16952"/>
                    </a:lnTo>
                    <a:lnTo>
                      <a:pt x="260438" y="0"/>
                    </a:lnTo>
                    <a:lnTo>
                      <a:pt x="0" y="0"/>
                    </a:lnTo>
                    <a:lnTo>
                      <a:pt x="0" y="16952"/>
                    </a:lnTo>
                    <a:lnTo>
                      <a:pt x="4680" y="28250"/>
                    </a:lnTo>
                    <a:lnTo>
                      <a:pt x="255758" y="2825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2EF28F8B-86B7-45E7-BB17-548358B26F0F}"/>
              </a:ext>
            </a:extLst>
          </p:cNvPr>
          <p:cNvGrpSpPr/>
          <p:nvPr/>
        </p:nvGrpSpPr>
        <p:grpSpPr>
          <a:xfrm>
            <a:off x="1501933" y="3773166"/>
            <a:ext cx="1811704" cy="2621010"/>
            <a:chOff x="1501933" y="3773166"/>
            <a:chExt cx="1811704" cy="2621010"/>
          </a:xfrm>
        </p:grpSpPr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C2EB7C56-7600-4545-8833-01E71DCE0484}"/>
                </a:ext>
              </a:extLst>
            </p:cNvPr>
            <p:cNvGrpSpPr/>
            <p:nvPr/>
          </p:nvGrpSpPr>
          <p:grpSpPr>
            <a:xfrm>
              <a:off x="2232261" y="3773166"/>
              <a:ext cx="1081376" cy="1081375"/>
              <a:chOff x="7992839" y="2840930"/>
              <a:chExt cx="927476" cy="927475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07487113-FA13-4D91-8065-01F9F083BD62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85D7FC76-115F-40AC-877F-CB98DAB56F09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4978BAAE-8A05-400E-878D-86FF27C2D0E6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184" name="円/楕円 637">
                <a:extLst>
                  <a:ext uri="{FF2B5EF4-FFF2-40B4-BE49-F238E27FC236}">
                    <a16:creationId xmlns:a16="http://schemas.microsoft.com/office/drawing/2014/main" id="{9118005F-83DA-4ECE-A2C3-9162E5B54FE9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637">
                <a:extLst>
                  <a:ext uri="{FF2B5EF4-FFF2-40B4-BE49-F238E27FC236}">
                    <a16:creationId xmlns:a16="http://schemas.microsoft.com/office/drawing/2014/main" id="{242325EC-30F3-44B3-90CF-FFF0B3589D2B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C642053A-0048-40FE-9547-055440186D81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FCFEEEDD-737D-46BE-8E0D-F876A2423EB0}"/>
                  </a:ext>
                </a:extLst>
              </p:cNvPr>
              <p:cNvSpPr/>
              <p:nvPr/>
            </p:nvSpPr>
            <p:spPr>
              <a:xfrm>
                <a:off x="893578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4536D868-ADB8-4893-A8AE-18A5C72A5502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E14550D4-2741-4CE6-99C2-EF8A2DEAAC44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ハート 63">
                <a:extLst>
                  <a:ext uri="{FF2B5EF4-FFF2-40B4-BE49-F238E27FC236}">
                    <a16:creationId xmlns:a16="http://schemas.microsoft.com/office/drawing/2014/main" id="{FB2AD070-F888-4DF2-935F-CB0407681489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1" name="ハート 63">
                <a:extLst>
                  <a:ext uri="{FF2B5EF4-FFF2-40B4-BE49-F238E27FC236}">
                    <a16:creationId xmlns:a16="http://schemas.microsoft.com/office/drawing/2014/main" id="{E8F21071-DD53-480C-A31C-8AFDFDFF28F3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4CB96F5C-FEF8-467F-A77A-DB8E249BE0ED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195" name="円/楕円 217">
                  <a:extLst>
                    <a:ext uri="{FF2B5EF4-FFF2-40B4-BE49-F238E27FC236}">
                      <a16:creationId xmlns:a16="http://schemas.microsoft.com/office/drawing/2014/main" id="{8C283B00-B321-4466-B043-A28C7E645076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85D0D7E2-D1C9-4AA2-9F1D-6A282027E8BC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05" name="グループ化 204">
                    <a:extLst>
                      <a:ext uri="{FF2B5EF4-FFF2-40B4-BE49-F238E27FC236}">
                        <a16:creationId xmlns:a16="http://schemas.microsoft.com/office/drawing/2014/main" id="{6BC9EAD4-37A0-4384-95D4-31E204408CE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10" name="円/楕円 232">
                      <a:extLst>
                        <a:ext uri="{FF2B5EF4-FFF2-40B4-BE49-F238E27FC236}">
                          <a16:creationId xmlns:a16="http://schemas.microsoft.com/office/drawing/2014/main" id="{E7CEF4EC-0EE2-470E-91DB-FA29485DB0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1" name="円/楕円 233">
                      <a:extLst>
                        <a:ext uri="{FF2B5EF4-FFF2-40B4-BE49-F238E27FC236}">
                          <a16:creationId xmlns:a16="http://schemas.microsoft.com/office/drawing/2014/main" id="{194C9AF0-85E6-44E5-9704-41A7D573B3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6" name="グループ化 205">
                    <a:extLst>
                      <a:ext uri="{FF2B5EF4-FFF2-40B4-BE49-F238E27FC236}">
                        <a16:creationId xmlns:a16="http://schemas.microsoft.com/office/drawing/2014/main" id="{F5B0D2B2-8195-4D32-80A8-D05A30CF191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08" name="円/楕円 230">
                      <a:extLst>
                        <a:ext uri="{FF2B5EF4-FFF2-40B4-BE49-F238E27FC236}">
                          <a16:creationId xmlns:a16="http://schemas.microsoft.com/office/drawing/2014/main" id="{7245C357-15BA-43FC-AE5D-77A689255B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9" name="円/楕円 231">
                      <a:extLst>
                        <a:ext uri="{FF2B5EF4-FFF2-40B4-BE49-F238E27FC236}">
                          <a16:creationId xmlns:a16="http://schemas.microsoft.com/office/drawing/2014/main" id="{9699BE9B-6CF5-4CE5-8897-3E3270A610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07" name="円/楕円 229">
                    <a:extLst>
                      <a:ext uri="{FF2B5EF4-FFF2-40B4-BE49-F238E27FC236}">
                        <a16:creationId xmlns:a16="http://schemas.microsoft.com/office/drawing/2014/main" id="{A8E358D3-335F-4E32-BFA2-9CFC4304934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7" name="円/楕円 127">
                  <a:extLst>
                    <a:ext uri="{FF2B5EF4-FFF2-40B4-BE49-F238E27FC236}">
                      <a16:creationId xmlns:a16="http://schemas.microsoft.com/office/drawing/2014/main" id="{AC76D188-09DC-48CC-96E9-19216ED9B029}"/>
                    </a:ext>
                  </a:extLst>
                </p:cNvPr>
                <p:cNvSpPr/>
                <p:nvPr/>
              </p:nvSpPr>
              <p:spPr>
                <a:xfrm>
                  <a:off x="4253449" y="5651205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円/楕円 27">
                  <a:extLst>
                    <a:ext uri="{FF2B5EF4-FFF2-40B4-BE49-F238E27FC236}">
                      <a16:creationId xmlns:a16="http://schemas.microsoft.com/office/drawing/2014/main" id="{7A44205C-3279-47E7-A58E-A79C71A5CC40}"/>
                    </a:ext>
                  </a:extLst>
                </p:cNvPr>
                <p:cNvSpPr/>
                <p:nvPr/>
              </p:nvSpPr>
              <p:spPr>
                <a:xfrm rot="10800000">
                  <a:off x="4408958" y="6043182"/>
                  <a:ext cx="16424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円/楕円 27">
                  <a:extLst>
                    <a:ext uri="{FF2B5EF4-FFF2-40B4-BE49-F238E27FC236}">
                      <a16:creationId xmlns:a16="http://schemas.microsoft.com/office/drawing/2014/main" id="{392FEB50-42FB-4A6B-B031-6D9B818F09F6}"/>
                    </a:ext>
                  </a:extLst>
                </p:cNvPr>
                <p:cNvSpPr/>
                <p:nvPr/>
              </p:nvSpPr>
              <p:spPr>
                <a:xfrm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円/楕円 27">
                  <a:extLst>
                    <a:ext uri="{FF2B5EF4-FFF2-40B4-BE49-F238E27FC236}">
                      <a16:creationId xmlns:a16="http://schemas.microsoft.com/office/drawing/2014/main" id="{AE00C040-5C69-45C5-AA71-3883781F04B6}"/>
                    </a:ext>
                  </a:extLst>
                </p:cNvPr>
                <p:cNvSpPr/>
                <p:nvPr/>
              </p:nvSpPr>
              <p:spPr>
                <a:xfrm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1" name="円/楕円 127">
                  <a:extLst>
                    <a:ext uri="{FF2B5EF4-FFF2-40B4-BE49-F238E27FC236}">
                      <a16:creationId xmlns:a16="http://schemas.microsoft.com/office/drawing/2014/main" id="{4212B8DF-8EA5-4387-AC78-62A7037CED8B}"/>
                    </a:ext>
                  </a:extLst>
                </p:cNvPr>
                <p:cNvSpPr/>
                <p:nvPr/>
              </p:nvSpPr>
              <p:spPr>
                <a:xfrm>
                  <a:off x="4651627" y="5651205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2" name="正方形/長方形 67">
                  <a:extLst>
                    <a:ext uri="{FF2B5EF4-FFF2-40B4-BE49-F238E27FC236}">
                      <a16:creationId xmlns:a16="http://schemas.microsoft.com/office/drawing/2014/main" id="{8113079F-0C8D-4A82-BD11-904CF2793414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円/楕円 225">
                  <a:extLst>
                    <a:ext uri="{FF2B5EF4-FFF2-40B4-BE49-F238E27FC236}">
                      <a16:creationId xmlns:a16="http://schemas.microsoft.com/office/drawing/2014/main" id="{D1F6B780-9A1B-4E02-9EAB-6ECCDD6AAF8A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4" name="円/楕円 226">
                  <a:extLst>
                    <a:ext uri="{FF2B5EF4-FFF2-40B4-BE49-F238E27FC236}">
                      <a16:creationId xmlns:a16="http://schemas.microsoft.com/office/drawing/2014/main" id="{15D70035-8BB9-4582-A1B1-AC6789BD594B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3" name="円/楕円 388">
                <a:extLst>
                  <a:ext uri="{FF2B5EF4-FFF2-40B4-BE49-F238E27FC236}">
                    <a16:creationId xmlns:a16="http://schemas.microsoft.com/office/drawing/2014/main" id="{D982A5C9-A2DC-4849-BF7D-FCC227B78976}"/>
                  </a:ext>
                </a:extLst>
              </p:cNvPr>
              <p:cNvSpPr/>
              <p:nvPr/>
            </p:nvSpPr>
            <p:spPr>
              <a:xfrm>
                <a:off x="1120735" y="3945922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" name="円/楕円 388">
                <a:extLst>
                  <a:ext uri="{FF2B5EF4-FFF2-40B4-BE49-F238E27FC236}">
                    <a16:creationId xmlns:a16="http://schemas.microsoft.com/office/drawing/2014/main" id="{FFDC52CB-8A3C-4C15-819F-9AC4C3132CF1}"/>
                  </a:ext>
                </a:extLst>
              </p:cNvPr>
              <p:cNvSpPr/>
              <p:nvPr/>
            </p:nvSpPr>
            <p:spPr>
              <a:xfrm>
                <a:off x="1616035" y="3945922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77" name="楕円 22">
              <a:extLst>
                <a:ext uri="{FF2B5EF4-FFF2-40B4-BE49-F238E27FC236}">
                  <a16:creationId xmlns:a16="http://schemas.microsoft.com/office/drawing/2014/main" id="{F16DE4D7-EF97-465B-A6C0-D3E5D0595334}"/>
                </a:ext>
              </a:extLst>
            </p:cNvPr>
            <p:cNvSpPr/>
            <p:nvPr/>
          </p:nvSpPr>
          <p:spPr>
            <a:xfrm>
              <a:off x="2053334" y="4394842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楕円 22">
              <a:extLst>
                <a:ext uri="{FF2B5EF4-FFF2-40B4-BE49-F238E27FC236}">
                  <a16:creationId xmlns:a16="http://schemas.microsoft.com/office/drawing/2014/main" id="{C060AAF8-32E7-4256-B6E9-1398142E1336}"/>
                </a:ext>
              </a:extLst>
            </p:cNvPr>
            <p:cNvSpPr/>
            <p:nvPr/>
          </p:nvSpPr>
          <p:spPr>
            <a:xfrm>
              <a:off x="2338005" y="4550118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FCD54FC7-C7EF-477C-9C47-33013C0B0713}"/>
                </a:ext>
              </a:extLst>
            </p:cNvPr>
            <p:cNvGrpSpPr/>
            <p:nvPr/>
          </p:nvGrpSpPr>
          <p:grpSpPr>
            <a:xfrm>
              <a:off x="2100507" y="5178430"/>
              <a:ext cx="570472" cy="499501"/>
              <a:chOff x="1876679" y="2244827"/>
              <a:chExt cx="645344" cy="565059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3A605555-A7E6-40A6-B255-5C7AE3ECABE7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176E8856-0C1E-4650-A5E8-96EE45A77B91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2CC148AB-C0F4-45F8-9D89-43A2A7A00A5B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0" name="片側の 2 つの角を丸めた四角形 92">
              <a:extLst>
                <a:ext uri="{FF2B5EF4-FFF2-40B4-BE49-F238E27FC236}">
                  <a16:creationId xmlns:a16="http://schemas.microsoft.com/office/drawing/2014/main" id="{0655A7A4-7DBA-41F3-AA8C-3625A99781D3}"/>
                </a:ext>
              </a:extLst>
            </p:cNvPr>
            <p:cNvSpPr/>
            <p:nvPr/>
          </p:nvSpPr>
          <p:spPr>
            <a:xfrm rot="9854429" flipH="1">
              <a:off x="2457123" y="5616372"/>
              <a:ext cx="233530" cy="75594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05A8CCA1-EEAC-4244-97C5-F770086B9C7E}"/>
              </a:ext>
            </a:extLst>
          </p:cNvPr>
          <p:cNvGrpSpPr/>
          <p:nvPr/>
        </p:nvGrpSpPr>
        <p:grpSpPr>
          <a:xfrm>
            <a:off x="4413612" y="3773166"/>
            <a:ext cx="1876138" cy="2685656"/>
            <a:chOff x="4413612" y="3773166"/>
            <a:chExt cx="1876138" cy="2685656"/>
          </a:xfrm>
        </p:grpSpPr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E6E1A77A-107D-425F-A81A-C0EDBBEC3AF4}"/>
                </a:ext>
              </a:extLst>
            </p:cNvPr>
            <p:cNvGrpSpPr/>
            <p:nvPr/>
          </p:nvGrpSpPr>
          <p:grpSpPr>
            <a:xfrm>
              <a:off x="5208374" y="3773166"/>
              <a:ext cx="1081376" cy="1081375"/>
              <a:chOff x="7992839" y="2840930"/>
              <a:chExt cx="927476" cy="927475"/>
            </a:xfrm>
          </p:grpSpPr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D3A7B21B-99C2-4A06-B6D3-D76DA84E3304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65840AA1-9712-4A36-82AD-5D7282206DDD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24E66955-42F5-40B9-9782-C1A58C3FD873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206129"/>
              <a:chOff x="2419481" y="3484942"/>
              <a:chExt cx="1101779" cy="2206129"/>
            </a:xfrm>
          </p:grpSpPr>
          <p:sp>
            <p:nvSpPr>
              <p:cNvPr id="224" name="片側の 2 つの角を丸めた四角形 181">
                <a:extLst>
                  <a:ext uri="{FF2B5EF4-FFF2-40B4-BE49-F238E27FC236}">
                    <a16:creationId xmlns:a16="http://schemas.microsoft.com/office/drawing/2014/main" id="{E9B6EC2A-CD6E-4906-909C-707E673DA965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33DF98C2-2072-41F5-A657-3B844299C451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16347794-BF3C-406A-92EE-2965F88E6395}"/>
                  </a:ext>
                </a:extLst>
              </p:cNvPr>
              <p:cNvSpPr/>
              <p:nvPr/>
            </p:nvSpPr>
            <p:spPr>
              <a:xfrm>
                <a:off x="2463298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7DB4F5E4-B438-4F3E-969F-39784BAA2AA6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306A7E38-F7D7-42C2-8144-656444AF2CE7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259" name="四角形: 角を丸くする 258">
                  <a:extLst>
                    <a:ext uri="{FF2B5EF4-FFF2-40B4-BE49-F238E27FC236}">
                      <a16:creationId xmlns:a16="http://schemas.microsoft.com/office/drawing/2014/main" id="{DBA37730-C314-4712-AD64-310AAA254F17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フローチャート: 論理積ゲート 259">
                  <a:extLst>
                    <a:ext uri="{FF2B5EF4-FFF2-40B4-BE49-F238E27FC236}">
                      <a16:creationId xmlns:a16="http://schemas.microsoft.com/office/drawing/2014/main" id="{FD999B54-48CF-4C71-AC2D-2C7E41893B00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ローチャート: 論理積ゲート 260">
                  <a:extLst>
                    <a:ext uri="{FF2B5EF4-FFF2-40B4-BE49-F238E27FC236}">
                      <a16:creationId xmlns:a16="http://schemas.microsoft.com/office/drawing/2014/main" id="{B39F90BE-20EB-4720-811A-C1386F40E23B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12B7379E-76BB-4D0A-8896-AE4C1FD1699C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0E73E970-C7C5-4EBB-B187-E8D61810DF06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228E8404-AC3F-4762-A8E3-ABA28A1A331E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57" name="円/楕円 204">
                    <a:extLst>
                      <a:ext uri="{FF2B5EF4-FFF2-40B4-BE49-F238E27FC236}">
                        <a16:creationId xmlns:a16="http://schemas.microsoft.com/office/drawing/2014/main" id="{91E90D09-C77B-40A9-BD36-602EDA6B953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8" name="円/楕円 205">
                    <a:extLst>
                      <a:ext uri="{FF2B5EF4-FFF2-40B4-BE49-F238E27FC236}">
                        <a16:creationId xmlns:a16="http://schemas.microsoft.com/office/drawing/2014/main" id="{98E6EAC7-B35C-45AE-A95A-CA9F3657420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11C3D0C8-E7E4-4152-8E3D-7E98A5A7669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55" name="円/楕円 202">
                    <a:extLst>
                      <a:ext uri="{FF2B5EF4-FFF2-40B4-BE49-F238E27FC236}">
                        <a16:creationId xmlns:a16="http://schemas.microsoft.com/office/drawing/2014/main" id="{D6BB3C03-1845-42E3-8125-E29AF7517A4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6" name="円/楕円 203">
                    <a:extLst>
                      <a:ext uri="{FF2B5EF4-FFF2-40B4-BE49-F238E27FC236}">
                        <a16:creationId xmlns:a16="http://schemas.microsoft.com/office/drawing/2014/main" id="{6600B968-8628-4494-98E3-8A044D92F20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円/楕円 201">
                  <a:extLst>
                    <a:ext uri="{FF2B5EF4-FFF2-40B4-BE49-F238E27FC236}">
                      <a16:creationId xmlns:a16="http://schemas.microsoft.com/office/drawing/2014/main" id="{3C7928AF-5713-4545-9808-644458EE8D00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0" name="円/楕円 27">
                <a:extLst>
                  <a:ext uri="{FF2B5EF4-FFF2-40B4-BE49-F238E27FC236}">
                    <a16:creationId xmlns:a16="http://schemas.microsoft.com/office/drawing/2014/main" id="{A16306AA-ED8E-4A39-A774-2A97222E957B}"/>
                  </a:ext>
                </a:extLst>
              </p:cNvPr>
              <p:cNvSpPr/>
              <p:nvPr/>
            </p:nvSpPr>
            <p:spPr>
              <a:xfrm rot="10800000">
                <a:off x="2853271" y="4403740"/>
                <a:ext cx="23259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1" name="円/楕円 27">
                <a:extLst>
                  <a:ext uri="{FF2B5EF4-FFF2-40B4-BE49-F238E27FC236}">
                    <a16:creationId xmlns:a16="http://schemas.microsoft.com/office/drawing/2014/main" id="{0510A49B-1A76-4737-979E-C0C526939D8E}"/>
                  </a:ext>
                </a:extLst>
              </p:cNvPr>
              <p:cNvSpPr/>
              <p:nvPr/>
            </p:nvSpPr>
            <p:spPr>
              <a:xfrm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2" name="円/楕円 27">
                <a:extLst>
                  <a:ext uri="{FF2B5EF4-FFF2-40B4-BE49-F238E27FC236}">
                    <a16:creationId xmlns:a16="http://schemas.microsoft.com/office/drawing/2014/main" id="{534ABDD3-E157-4A5E-ABE7-269110F57D9E}"/>
                  </a:ext>
                </a:extLst>
              </p:cNvPr>
              <p:cNvSpPr/>
              <p:nvPr/>
            </p:nvSpPr>
            <p:spPr>
              <a:xfrm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3" name="正方形/長方形 67">
                <a:extLst>
                  <a:ext uri="{FF2B5EF4-FFF2-40B4-BE49-F238E27FC236}">
                    <a16:creationId xmlns:a16="http://schemas.microsoft.com/office/drawing/2014/main" id="{60E196A4-4475-4308-963A-5A5DA14B182E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4" name="円/楕円 189">
                <a:extLst>
                  <a:ext uri="{FF2B5EF4-FFF2-40B4-BE49-F238E27FC236}">
                    <a16:creationId xmlns:a16="http://schemas.microsoft.com/office/drawing/2014/main" id="{D0F4F65B-7E85-473A-96EF-0850FAF541CB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5" name="円/楕円 190">
                <a:extLst>
                  <a:ext uri="{FF2B5EF4-FFF2-40B4-BE49-F238E27FC236}">
                    <a16:creationId xmlns:a16="http://schemas.microsoft.com/office/drawing/2014/main" id="{92060C14-D05F-41AB-9EE7-9016A8F6580A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C40F8C3C-7CA4-4028-813B-8EB3AB92C5AD}"/>
                  </a:ext>
                </a:extLst>
              </p:cNvPr>
              <p:cNvGrpSpPr/>
              <p:nvPr/>
            </p:nvGrpSpPr>
            <p:grpSpPr>
              <a:xfrm>
                <a:off x="2695988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46" name="二等辺三角形 245">
                  <a:extLst>
                    <a:ext uri="{FF2B5EF4-FFF2-40B4-BE49-F238E27FC236}">
                      <a16:creationId xmlns:a16="http://schemas.microsoft.com/office/drawing/2014/main" id="{DD72A4D1-F203-4B81-9CCC-842944DC92B2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D7AE1DED-057B-432A-BDFA-8B0E241A244D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48" name="円/楕円 195">
                    <a:extLst>
                      <a:ext uri="{FF2B5EF4-FFF2-40B4-BE49-F238E27FC236}">
                        <a16:creationId xmlns:a16="http://schemas.microsoft.com/office/drawing/2014/main" id="{9E7CC138-C3CE-4425-B6A7-2F33D340E84F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196">
                    <a:extLst>
                      <a:ext uri="{FF2B5EF4-FFF2-40B4-BE49-F238E27FC236}">
                        <a16:creationId xmlns:a16="http://schemas.microsoft.com/office/drawing/2014/main" id="{E2CD661A-E109-43BC-AF89-A7C7ACB04BC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円/楕円 197">
                    <a:extLst>
                      <a:ext uri="{FF2B5EF4-FFF2-40B4-BE49-F238E27FC236}">
                        <a16:creationId xmlns:a16="http://schemas.microsoft.com/office/drawing/2014/main" id="{7FB2469E-7F11-4600-989A-035B08E5B9E4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18304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円/楕円 198">
                    <a:extLst>
                      <a:ext uri="{FF2B5EF4-FFF2-40B4-BE49-F238E27FC236}">
                        <a16:creationId xmlns:a16="http://schemas.microsoft.com/office/drawing/2014/main" id="{25527A61-A2DF-4613-BBC3-A28FEE1A6DE2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16739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D999B24A-C765-4CF0-806E-0BDDC7CEC9F7}"/>
                  </a:ext>
                </a:extLst>
              </p:cNvPr>
              <p:cNvGrpSpPr/>
              <p:nvPr/>
            </p:nvGrpSpPr>
            <p:grpSpPr>
              <a:xfrm>
                <a:off x="3104723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40" name="二等辺三角形 239">
                  <a:extLst>
                    <a:ext uri="{FF2B5EF4-FFF2-40B4-BE49-F238E27FC236}">
                      <a16:creationId xmlns:a16="http://schemas.microsoft.com/office/drawing/2014/main" id="{ABC6A839-7318-4B1A-9BCE-71D7F66054F3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1F488BB2-EB37-4A63-8867-D0BE3C106DAC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42" name="円/楕円 195">
                    <a:extLst>
                      <a:ext uri="{FF2B5EF4-FFF2-40B4-BE49-F238E27FC236}">
                        <a16:creationId xmlns:a16="http://schemas.microsoft.com/office/drawing/2014/main" id="{6CF4273F-3BC5-422C-98CF-70AE685E5AF5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3" name="円/楕円 196">
                    <a:extLst>
                      <a:ext uri="{FF2B5EF4-FFF2-40B4-BE49-F238E27FC236}">
                        <a16:creationId xmlns:a16="http://schemas.microsoft.com/office/drawing/2014/main" id="{7EA99D0F-E99C-44C7-B218-8D27D55BAF1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4" name="円/楕円 197">
                    <a:extLst>
                      <a:ext uri="{FF2B5EF4-FFF2-40B4-BE49-F238E27FC236}">
                        <a16:creationId xmlns:a16="http://schemas.microsoft.com/office/drawing/2014/main" id="{0672C110-3EE6-432B-A179-9EBDA0B27A87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18304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5" name="円/楕円 198">
                    <a:extLst>
                      <a:ext uri="{FF2B5EF4-FFF2-40B4-BE49-F238E27FC236}">
                        <a16:creationId xmlns:a16="http://schemas.microsoft.com/office/drawing/2014/main" id="{E06441CD-1068-4303-8836-A11BA6070D6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16739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4C3F0D5B-2520-478E-9184-858E0920D604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" name="四角形: 角を丸くする 238">
                <a:extLst>
                  <a:ext uri="{FF2B5EF4-FFF2-40B4-BE49-F238E27FC236}">
                    <a16:creationId xmlns:a16="http://schemas.microsoft.com/office/drawing/2014/main" id="{B79BDEC6-0DBA-4134-9CE1-39B5AF32CE87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7" name="楕円 22">
              <a:extLst>
                <a:ext uri="{FF2B5EF4-FFF2-40B4-BE49-F238E27FC236}">
                  <a16:creationId xmlns:a16="http://schemas.microsoft.com/office/drawing/2014/main" id="{5CA85156-B06E-4638-B7A6-6A88E0A9EFF4}"/>
                </a:ext>
              </a:extLst>
            </p:cNvPr>
            <p:cNvSpPr/>
            <p:nvPr/>
          </p:nvSpPr>
          <p:spPr>
            <a:xfrm>
              <a:off x="4951809" y="4394842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楕円 22">
              <a:extLst>
                <a:ext uri="{FF2B5EF4-FFF2-40B4-BE49-F238E27FC236}">
                  <a16:creationId xmlns:a16="http://schemas.microsoft.com/office/drawing/2014/main" id="{9B6C0C84-942F-4480-B57A-DF5B4795F00C}"/>
                </a:ext>
              </a:extLst>
            </p:cNvPr>
            <p:cNvSpPr/>
            <p:nvPr/>
          </p:nvSpPr>
          <p:spPr>
            <a:xfrm>
              <a:off x="5236480" y="4550118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17BFFE9A-1333-4139-9C35-0E5EB68E1ADA}"/>
                </a:ext>
              </a:extLst>
            </p:cNvPr>
            <p:cNvGrpSpPr/>
            <p:nvPr/>
          </p:nvGrpSpPr>
          <p:grpSpPr>
            <a:xfrm>
              <a:off x="5038970" y="5178430"/>
              <a:ext cx="570472" cy="499501"/>
              <a:chOff x="1876679" y="2244827"/>
              <a:chExt cx="645344" cy="565059"/>
            </a:xfrm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F74C7ECB-D108-475B-8EE8-5E48462C1061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959C2821-57A9-467C-A1D1-9A3ADCDCA15A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208C03F1-9195-46D4-BA1A-461CAB167B26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0" name="片側の 2 つの角を丸めた四角形 92">
              <a:extLst>
                <a:ext uri="{FF2B5EF4-FFF2-40B4-BE49-F238E27FC236}">
                  <a16:creationId xmlns:a16="http://schemas.microsoft.com/office/drawing/2014/main" id="{F32AA72C-58E8-47E1-B75E-134954850022}"/>
                </a:ext>
              </a:extLst>
            </p:cNvPr>
            <p:cNvSpPr/>
            <p:nvPr/>
          </p:nvSpPr>
          <p:spPr>
            <a:xfrm rot="9854429" flipH="1">
              <a:off x="5395586" y="5616372"/>
              <a:ext cx="233530" cy="75594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85F6ACAD-911C-491E-9159-7F371B2840FB}"/>
              </a:ext>
            </a:extLst>
          </p:cNvPr>
          <p:cNvGrpSpPr/>
          <p:nvPr/>
        </p:nvGrpSpPr>
        <p:grpSpPr>
          <a:xfrm>
            <a:off x="7254401" y="3773166"/>
            <a:ext cx="1985583" cy="2615231"/>
            <a:chOff x="7254401" y="3773166"/>
            <a:chExt cx="1985583" cy="2615231"/>
          </a:xfrm>
        </p:grpSpPr>
        <p:sp>
          <p:nvSpPr>
            <p:cNvPr id="266" name="四角形: 角を丸くする 265">
              <a:extLst>
                <a:ext uri="{FF2B5EF4-FFF2-40B4-BE49-F238E27FC236}">
                  <a16:creationId xmlns:a16="http://schemas.microsoft.com/office/drawing/2014/main" id="{B1864133-907F-45E3-A2AE-B209E3CA75B0}"/>
                </a:ext>
              </a:extLst>
            </p:cNvPr>
            <p:cNvSpPr/>
            <p:nvPr/>
          </p:nvSpPr>
          <p:spPr>
            <a:xfrm rot="20277689">
              <a:off x="8405234" y="5784879"/>
              <a:ext cx="200492" cy="468879"/>
            </a:xfrm>
            <a:prstGeom prst="roundRect">
              <a:avLst>
                <a:gd name="adj" fmla="val 50000"/>
              </a:avLst>
            </a:prstGeom>
            <a:solidFill>
              <a:srgbClr val="FF99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C3BF9978-2046-4E04-9894-9CC0297790E3}"/>
                </a:ext>
              </a:extLst>
            </p:cNvPr>
            <p:cNvGrpSpPr/>
            <p:nvPr/>
          </p:nvGrpSpPr>
          <p:grpSpPr>
            <a:xfrm>
              <a:off x="8158608" y="3773166"/>
              <a:ext cx="1081376" cy="1081375"/>
              <a:chOff x="7992839" y="2840930"/>
              <a:chExt cx="927476" cy="927475"/>
            </a:xfrm>
          </p:grpSpPr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692F9E5C-66C6-4090-BF89-BB9F49B64D42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AD7D850B-5654-44B7-9E2E-DB9E2A9E9F6C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01164235-F2E7-49AB-96C2-9DD88F764D71}"/>
                </a:ext>
              </a:extLst>
            </p:cNvPr>
            <p:cNvGrpSpPr/>
            <p:nvPr/>
          </p:nvGrpSpPr>
          <p:grpSpPr>
            <a:xfrm>
              <a:off x="7254401" y="4223801"/>
              <a:ext cx="1303416" cy="2164596"/>
              <a:chOff x="4021060" y="3456050"/>
              <a:chExt cx="1303416" cy="2164596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BCC30564-6EED-4F2B-89C5-F1B02A655EED}"/>
                  </a:ext>
                </a:extLst>
              </p:cNvPr>
              <p:cNvSpPr/>
              <p:nvPr/>
            </p:nvSpPr>
            <p:spPr>
              <a:xfrm>
                <a:off x="4120702" y="3484942"/>
                <a:ext cx="1083847" cy="1769638"/>
              </a:xfrm>
              <a:custGeom>
                <a:avLst/>
                <a:gdLst>
                  <a:gd name="connsiteX0" fmla="*/ 428670 w 1083847"/>
                  <a:gd name="connsiteY0" fmla="*/ 0 h 1769638"/>
                  <a:gd name="connsiteX1" fmla="*/ 515063 w 1083847"/>
                  <a:gd name="connsiteY1" fmla="*/ 9937 h 1769638"/>
                  <a:gd name="connsiteX2" fmla="*/ 541924 w 1083847"/>
                  <a:gd name="connsiteY2" fmla="*/ 19450 h 1769638"/>
                  <a:gd name="connsiteX3" fmla="*/ 568786 w 1083847"/>
                  <a:gd name="connsiteY3" fmla="*/ 9937 h 1769638"/>
                  <a:gd name="connsiteX4" fmla="*/ 655177 w 1083847"/>
                  <a:gd name="connsiteY4" fmla="*/ 0 h 1769638"/>
                  <a:gd name="connsiteX5" fmla="*/ 1083847 w 1083847"/>
                  <a:gd name="connsiteY5" fmla="*/ 489087 h 1769638"/>
                  <a:gd name="connsiteX6" fmla="*/ 1010637 w 1083847"/>
                  <a:gd name="connsiteY6" fmla="*/ 762540 h 1769638"/>
                  <a:gd name="connsiteX7" fmla="*/ 977435 w 1083847"/>
                  <a:gd name="connsiteY7" fmla="*/ 808453 h 1769638"/>
                  <a:gd name="connsiteX8" fmla="*/ 943820 w 1083847"/>
                  <a:gd name="connsiteY8" fmla="*/ 904758 h 1769638"/>
                  <a:gd name="connsiteX9" fmla="*/ 982370 w 1083847"/>
                  <a:gd name="connsiteY9" fmla="*/ 1702751 h 1769638"/>
                  <a:gd name="connsiteX10" fmla="*/ 982370 w 1083847"/>
                  <a:gd name="connsiteY10" fmla="*/ 1702752 h 1769638"/>
                  <a:gd name="connsiteX11" fmla="*/ 741249 w 1083847"/>
                  <a:gd name="connsiteY11" fmla="*/ 1625179 h 1769638"/>
                  <a:gd name="connsiteX12" fmla="*/ 728733 w 1083847"/>
                  <a:gd name="connsiteY12" fmla="*/ 1614302 h 1769638"/>
                  <a:gd name="connsiteX13" fmla="*/ 701630 w 1083847"/>
                  <a:gd name="connsiteY13" fmla="*/ 1660570 h 1769638"/>
                  <a:gd name="connsiteX14" fmla="*/ 529056 w 1083847"/>
                  <a:gd name="connsiteY14" fmla="*/ 1769638 h 1769638"/>
                  <a:gd name="connsiteX15" fmla="*/ 356482 w 1083847"/>
                  <a:gd name="connsiteY15" fmla="*/ 1660570 h 1769638"/>
                  <a:gd name="connsiteX16" fmla="*/ 332103 w 1083847"/>
                  <a:gd name="connsiteY16" fmla="*/ 1618952 h 1769638"/>
                  <a:gd name="connsiteX17" fmla="*/ 324938 w 1083847"/>
                  <a:gd name="connsiteY17" fmla="*/ 1625179 h 1769638"/>
                  <a:gd name="connsiteX18" fmla="*/ 83817 w 1083847"/>
                  <a:gd name="connsiteY18" fmla="*/ 1702752 h 1769638"/>
                  <a:gd name="connsiteX19" fmla="*/ 83817 w 1083847"/>
                  <a:gd name="connsiteY19" fmla="*/ 1702751 h 1769638"/>
                  <a:gd name="connsiteX20" fmla="*/ 83817 w 1083847"/>
                  <a:gd name="connsiteY20" fmla="*/ 794314 h 1769638"/>
                  <a:gd name="connsiteX21" fmla="*/ 97217 w 1083847"/>
                  <a:gd name="connsiteY21" fmla="*/ 795737 h 1769638"/>
                  <a:gd name="connsiteX22" fmla="*/ 73210 w 1083847"/>
                  <a:gd name="connsiteY22" fmla="*/ 762540 h 1769638"/>
                  <a:gd name="connsiteX23" fmla="*/ 0 w 1083847"/>
                  <a:gd name="connsiteY23" fmla="*/ 489087 h 1769638"/>
                  <a:gd name="connsiteX24" fmla="*/ 428670 w 1083847"/>
                  <a:gd name="connsiteY24" fmla="*/ 0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83847" h="1769638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43820" y="904758"/>
                    </a:lnTo>
                    <a:cubicBezTo>
                      <a:pt x="866720" y="1165916"/>
                      <a:pt x="879570" y="1448852"/>
                      <a:pt x="982370" y="1702751"/>
                    </a:cubicBezTo>
                    <a:lnTo>
                      <a:pt x="982370" y="1702752"/>
                    </a:lnTo>
                    <a:cubicBezTo>
                      <a:pt x="893053" y="1702752"/>
                      <a:pt x="810078" y="1674155"/>
                      <a:pt x="741249" y="1625179"/>
                    </a:cubicBezTo>
                    <a:lnTo>
                      <a:pt x="728733" y="1614302"/>
                    </a:lnTo>
                    <a:lnTo>
                      <a:pt x="701630" y="1660570"/>
                    </a:lnTo>
                    <a:cubicBezTo>
                      <a:pt x="652368" y="1729430"/>
                      <a:pt x="592982" y="1769638"/>
                      <a:pt x="529056" y="1769638"/>
                    </a:cubicBezTo>
                    <a:cubicBezTo>
                      <a:pt x="465131" y="1769638"/>
                      <a:pt x="405744" y="1729430"/>
                      <a:pt x="356482" y="1660570"/>
                    </a:cubicBezTo>
                    <a:lnTo>
                      <a:pt x="332103" y="1618952"/>
                    </a:lnTo>
                    <a:lnTo>
                      <a:pt x="324938" y="1625179"/>
                    </a:lnTo>
                    <a:cubicBezTo>
                      <a:pt x="256109" y="1674155"/>
                      <a:pt x="173134" y="1702752"/>
                      <a:pt x="83817" y="1702752"/>
                    </a:cubicBezTo>
                    <a:lnTo>
                      <a:pt x="83817" y="1702751"/>
                    </a:lnTo>
                    <a:cubicBezTo>
                      <a:pt x="201303" y="1412580"/>
                      <a:pt x="201303" y="1084485"/>
                      <a:pt x="83817" y="794314"/>
                    </a:cubicBezTo>
                    <a:lnTo>
                      <a:pt x="97217" y="795737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8635066E-910D-4004-8950-851F64C93339}"/>
                  </a:ext>
                </a:extLst>
              </p:cNvPr>
              <p:cNvSpPr/>
              <p:nvPr/>
            </p:nvSpPr>
            <p:spPr>
              <a:xfrm>
                <a:off x="4094809" y="4783247"/>
                <a:ext cx="183230" cy="837399"/>
              </a:xfrm>
              <a:custGeom>
                <a:avLst/>
                <a:gdLst>
                  <a:gd name="connsiteX0" fmla="*/ 58241 w 183230"/>
                  <a:gd name="connsiteY0" fmla="*/ 0 h 837399"/>
                  <a:gd name="connsiteX1" fmla="*/ 183230 w 183230"/>
                  <a:gd name="connsiteY1" fmla="*/ 0 h 837399"/>
                  <a:gd name="connsiteX2" fmla="*/ 183230 w 183230"/>
                  <a:gd name="connsiteY2" fmla="*/ 837399 h 837399"/>
                  <a:gd name="connsiteX3" fmla="*/ 0 w 183230"/>
                  <a:gd name="connsiteY3" fmla="*/ 837399 h 837399"/>
                  <a:gd name="connsiteX4" fmla="*/ 0 w 183230"/>
                  <a:gd name="connsiteY4" fmla="*/ 58241 h 837399"/>
                  <a:gd name="connsiteX5" fmla="*/ 58241 w 183230"/>
                  <a:gd name="connsiteY5" fmla="*/ 0 h 83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3230" h="837399">
                    <a:moveTo>
                      <a:pt x="58241" y="0"/>
                    </a:moveTo>
                    <a:lnTo>
                      <a:pt x="183230" y="0"/>
                    </a:lnTo>
                    <a:lnTo>
                      <a:pt x="183230" y="837399"/>
                    </a:lnTo>
                    <a:lnTo>
                      <a:pt x="0" y="837399"/>
                    </a:lnTo>
                    <a:lnTo>
                      <a:pt x="0" y="58241"/>
                    </a:lnTo>
                    <a:cubicBezTo>
                      <a:pt x="0" y="26075"/>
                      <a:pt x="26075" y="0"/>
                      <a:pt x="582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56EC0084-A0CA-4076-BBF5-385863D920B7}"/>
                  </a:ext>
                </a:extLst>
              </p:cNvPr>
              <p:cNvGrpSpPr/>
              <p:nvPr/>
            </p:nvGrpSpPr>
            <p:grpSpPr>
              <a:xfrm>
                <a:off x="4021060" y="4448290"/>
                <a:ext cx="1303416" cy="1172356"/>
                <a:chOff x="3977943" y="4448290"/>
                <a:chExt cx="1389649" cy="1172356"/>
              </a:xfrm>
            </p:grpSpPr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4CAFB208-49AC-4E38-BCF6-B462D3BE4E2F}"/>
                    </a:ext>
                  </a:extLst>
                </p:cNvPr>
                <p:cNvGrpSpPr/>
                <p:nvPr/>
              </p:nvGrpSpPr>
              <p:grpSpPr>
                <a:xfrm>
                  <a:off x="3977943" y="4615747"/>
                  <a:ext cx="1389649" cy="1004899"/>
                  <a:chOff x="3977943" y="4615747"/>
                  <a:chExt cx="1389649" cy="1004899"/>
                </a:xfrm>
              </p:grpSpPr>
              <p:sp>
                <p:nvSpPr>
                  <p:cNvPr id="316" name="台形 315">
                    <a:extLst>
                      <a:ext uri="{FF2B5EF4-FFF2-40B4-BE49-F238E27FC236}">
                        <a16:creationId xmlns:a16="http://schemas.microsoft.com/office/drawing/2014/main" id="{3C63BDF9-341C-4037-B2EA-77B33B14E66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3977943" y="4968514"/>
                    <a:ext cx="273055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台形 316">
                    <a:extLst>
                      <a:ext uri="{FF2B5EF4-FFF2-40B4-BE49-F238E27FC236}">
                        <a16:creationId xmlns:a16="http://schemas.microsoft.com/office/drawing/2014/main" id="{355236DD-4994-421E-9001-734DBA782473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5094537" y="4968513"/>
                    <a:ext cx="273055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台形 317">
                    <a:extLst>
                      <a:ext uri="{FF2B5EF4-FFF2-40B4-BE49-F238E27FC236}">
                        <a16:creationId xmlns:a16="http://schemas.microsoft.com/office/drawing/2014/main" id="{F9531ECA-2E24-4EAB-BBF9-BA68BC7C709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014432" y="4995279"/>
                    <a:ext cx="200078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台形 318">
                    <a:extLst>
                      <a:ext uri="{FF2B5EF4-FFF2-40B4-BE49-F238E27FC236}">
                        <a16:creationId xmlns:a16="http://schemas.microsoft.com/office/drawing/2014/main" id="{A9122340-CD58-48D2-9C21-A19BECE1C217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5131026" y="4995278"/>
                    <a:ext cx="200076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片側の 2 つの角を丸めた四角形 87">
                    <a:extLst>
                      <a:ext uri="{FF2B5EF4-FFF2-40B4-BE49-F238E27FC236}">
                        <a16:creationId xmlns:a16="http://schemas.microsoft.com/office/drawing/2014/main" id="{30ED3C96-65D4-4726-B46D-0A6C3085D5DE}"/>
                      </a:ext>
                    </a:extLst>
                  </p:cNvPr>
                  <p:cNvSpPr/>
                  <p:nvPr/>
                </p:nvSpPr>
                <p:spPr>
                  <a:xfrm>
                    <a:off x="4023051" y="4615747"/>
                    <a:ext cx="1291530" cy="10048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01667" h="1090593">
                        <a:moveTo>
                          <a:pt x="262489" y="0"/>
                        </a:moveTo>
                        <a:cubicBezTo>
                          <a:pt x="332983" y="0"/>
                          <a:pt x="396986" y="27788"/>
                          <a:pt x="443816" y="73349"/>
                        </a:cubicBezTo>
                        <a:cubicBezTo>
                          <a:pt x="455699" y="70294"/>
                          <a:pt x="467944" y="69667"/>
                          <a:pt x="480336" y="69667"/>
                        </a:cubicBezTo>
                        <a:lnTo>
                          <a:pt x="917554" y="69667"/>
                        </a:lnTo>
                        <a:lnTo>
                          <a:pt x="957441" y="73688"/>
                        </a:lnTo>
                        <a:cubicBezTo>
                          <a:pt x="1004334" y="27939"/>
                          <a:pt x="1068493" y="0"/>
                          <a:pt x="1139178" y="0"/>
                        </a:cubicBezTo>
                        <a:cubicBezTo>
                          <a:pt x="1284147" y="0"/>
                          <a:pt x="1401667" y="117520"/>
                          <a:pt x="1401667" y="262489"/>
                        </a:cubicBezTo>
                        <a:cubicBezTo>
                          <a:pt x="1401667" y="356694"/>
                          <a:pt x="1352042" y="439307"/>
                          <a:pt x="1277094" y="484950"/>
                        </a:cubicBezTo>
                        <a:lnTo>
                          <a:pt x="1277094" y="1090593"/>
                        </a:lnTo>
                        <a:lnTo>
                          <a:pt x="120796" y="1090593"/>
                        </a:lnTo>
                        <a:lnTo>
                          <a:pt x="120796" y="482900"/>
                        </a:lnTo>
                        <a:cubicBezTo>
                          <a:pt x="48017" y="436605"/>
                          <a:pt x="0" y="355155"/>
                          <a:pt x="0" y="262489"/>
                        </a:cubicBezTo>
                        <a:cubicBezTo>
                          <a:pt x="0" y="117520"/>
                          <a:pt x="117520" y="0"/>
                          <a:pt x="262489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片側の 2 つの角を丸めた四角形 89">
                    <a:extLst>
                      <a:ext uri="{FF2B5EF4-FFF2-40B4-BE49-F238E27FC236}">
                        <a16:creationId xmlns:a16="http://schemas.microsoft.com/office/drawing/2014/main" id="{D71BC958-083C-491B-B0F4-A74F6EE8B14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32889" y="4682284"/>
                    <a:ext cx="468377" cy="7580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483D8BD5-50D6-4C5D-B4ED-A49279CE0EB8}"/>
                    </a:ext>
                  </a:extLst>
                </p:cNvPr>
                <p:cNvSpPr/>
                <p:nvPr/>
              </p:nvSpPr>
              <p:spPr>
                <a:xfrm>
                  <a:off x="4432888" y="4448290"/>
                  <a:ext cx="468377" cy="406013"/>
                </a:xfrm>
                <a:custGeom>
                  <a:avLst/>
                  <a:gdLst>
                    <a:gd name="connsiteX0" fmla="*/ 151963 w 468377"/>
                    <a:gd name="connsiteY0" fmla="*/ 0 h 448629"/>
                    <a:gd name="connsiteX1" fmla="*/ 317214 w 468377"/>
                    <a:gd name="connsiteY1" fmla="*/ 0 h 448629"/>
                    <a:gd name="connsiteX2" fmla="*/ 336363 w 468377"/>
                    <a:gd name="connsiteY2" fmla="*/ 253903 h 448629"/>
                    <a:gd name="connsiteX3" fmla="*/ 468377 w 468377"/>
                    <a:gd name="connsiteY3" fmla="*/ 253903 h 448629"/>
                    <a:gd name="connsiteX4" fmla="*/ 468377 w 468377"/>
                    <a:gd name="connsiteY4" fmla="*/ 351266 h 448629"/>
                    <a:gd name="connsiteX5" fmla="*/ 371014 w 468377"/>
                    <a:gd name="connsiteY5" fmla="*/ 448629 h 448629"/>
                    <a:gd name="connsiteX6" fmla="*/ 97363 w 468377"/>
                    <a:gd name="connsiteY6" fmla="*/ 448629 h 448629"/>
                    <a:gd name="connsiteX7" fmla="*/ 0 w 468377"/>
                    <a:gd name="connsiteY7" fmla="*/ 351266 h 448629"/>
                    <a:gd name="connsiteX8" fmla="*/ 0 w 468377"/>
                    <a:gd name="connsiteY8" fmla="*/ 253903 h 448629"/>
                    <a:gd name="connsiteX9" fmla="*/ 132814 w 468377"/>
                    <a:gd name="connsiteY9" fmla="*/ 253903 h 448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8377" h="448629">
                      <a:moveTo>
                        <a:pt x="151963" y="0"/>
                      </a:moveTo>
                      <a:lnTo>
                        <a:pt x="317214" y="0"/>
                      </a:lnTo>
                      <a:lnTo>
                        <a:pt x="336363" y="253903"/>
                      </a:lnTo>
                      <a:lnTo>
                        <a:pt x="468377" y="253903"/>
                      </a:lnTo>
                      <a:lnTo>
                        <a:pt x="468377" y="351266"/>
                      </a:lnTo>
                      <a:cubicBezTo>
                        <a:pt x="468377" y="405038"/>
                        <a:pt x="424786" y="448629"/>
                        <a:pt x="371014" y="448629"/>
                      </a:cubicBezTo>
                      <a:lnTo>
                        <a:pt x="97363" y="448629"/>
                      </a:lnTo>
                      <a:cubicBezTo>
                        <a:pt x="43591" y="448629"/>
                        <a:pt x="0" y="405038"/>
                        <a:pt x="0" y="351266"/>
                      </a:cubicBezTo>
                      <a:lnTo>
                        <a:pt x="0" y="253903"/>
                      </a:lnTo>
                      <a:lnTo>
                        <a:pt x="132814" y="253903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9A6D2C86-C7C1-420E-BC2E-CFA5FB1A5EBC}"/>
                  </a:ext>
                </a:extLst>
              </p:cNvPr>
              <p:cNvGrpSpPr/>
              <p:nvPr/>
            </p:nvGrpSpPr>
            <p:grpSpPr>
              <a:xfrm>
                <a:off x="41159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060B2283-2480-4034-9C95-69384E7DA0F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2" name="円/楕円 204">
                    <a:extLst>
                      <a:ext uri="{FF2B5EF4-FFF2-40B4-BE49-F238E27FC236}">
                        <a16:creationId xmlns:a16="http://schemas.microsoft.com/office/drawing/2014/main" id="{4D5EB93B-CCFE-4C65-9C69-8FFED8E1259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3" name="円/楕円 205">
                    <a:extLst>
                      <a:ext uri="{FF2B5EF4-FFF2-40B4-BE49-F238E27FC236}">
                        <a16:creationId xmlns:a16="http://schemas.microsoft.com/office/drawing/2014/main" id="{7671A8B7-4E90-404F-86A2-97FF2447F02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6A7D030C-9893-4C06-9A0A-ADA0F57696C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0" name="円/楕円 202">
                    <a:extLst>
                      <a:ext uri="{FF2B5EF4-FFF2-40B4-BE49-F238E27FC236}">
                        <a16:creationId xmlns:a16="http://schemas.microsoft.com/office/drawing/2014/main" id="{41ECD264-48E4-4D35-8C66-70AC138EDF1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1" name="円/楕円 203">
                    <a:extLst>
                      <a:ext uri="{FF2B5EF4-FFF2-40B4-BE49-F238E27FC236}">
                        <a16:creationId xmlns:a16="http://schemas.microsoft.com/office/drawing/2014/main" id="{6F74B8C1-EBB9-4C7E-8549-EDC8F2CEAA5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9" name="円/楕円 201">
                  <a:extLst>
                    <a:ext uri="{FF2B5EF4-FFF2-40B4-BE49-F238E27FC236}">
                      <a16:creationId xmlns:a16="http://schemas.microsoft.com/office/drawing/2014/main" id="{96142CD2-5230-42FC-BA6B-54A9DCDD59E5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9" name="円/楕円 27">
                <a:extLst>
                  <a:ext uri="{FF2B5EF4-FFF2-40B4-BE49-F238E27FC236}">
                    <a16:creationId xmlns:a16="http://schemas.microsoft.com/office/drawing/2014/main" id="{8DB8E36E-8227-4582-90BD-29B123B25992}"/>
                  </a:ext>
                </a:extLst>
              </p:cNvPr>
              <p:cNvSpPr/>
              <p:nvPr/>
            </p:nvSpPr>
            <p:spPr>
              <a:xfrm rot="10800000">
                <a:off x="4554956" y="4403740"/>
                <a:ext cx="22222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0" name="円/楕円 27">
                <a:extLst>
                  <a:ext uri="{FF2B5EF4-FFF2-40B4-BE49-F238E27FC236}">
                    <a16:creationId xmlns:a16="http://schemas.microsoft.com/office/drawing/2014/main" id="{F2478024-4F9E-444E-9ED1-37224C8216BC}"/>
                  </a:ext>
                </a:extLst>
              </p:cNvPr>
              <p:cNvSpPr/>
              <p:nvPr/>
            </p:nvSpPr>
            <p:spPr>
              <a:xfrm>
                <a:off x="4304027" y="3852687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1" name="円/楕円 27">
                <a:extLst>
                  <a:ext uri="{FF2B5EF4-FFF2-40B4-BE49-F238E27FC236}">
                    <a16:creationId xmlns:a16="http://schemas.microsoft.com/office/drawing/2014/main" id="{7B4B212D-DB76-4B05-B049-D5341E99ECC0}"/>
                  </a:ext>
                </a:extLst>
              </p:cNvPr>
              <p:cNvSpPr/>
              <p:nvPr/>
            </p:nvSpPr>
            <p:spPr>
              <a:xfrm>
                <a:off x="4791536" y="3852687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正方形/長方形 67">
                <a:extLst>
                  <a:ext uri="{FF2B5EF4-FFF2-40B4-BE49-F238E27FC236}">
                    <a16:creationId xmlns:a16="http://schemas.microsoft.com/office/drawing/2014/main" id="{12963F45-6623-4650-920F-8CE87AD4AAE6}"/>
                  </a:ext>
                </a:extLst>
              </p:cNvPr>
              <p:cNvSpPr/>
              <p:nvPr/>
            </p:nvSpPr>
            <p:spPr>
              <a:xfrm>
                <a:off x="46357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円/楕円 189">
                <a:extLst>
                  <a:ext uri="{FF2B5EF4-FFF2-40B4-BE49-F238E27FC236}">
                    <a16:creationId xmlns:a16="http://schemas.microsoft.com/office/drawing/2014/main" id="{FE0B0940-A6A5-46EB-B3B3-C608D2C8FCCD}"/>
                  </a:ext>
                </a:extLst>
              </p:cNvPr>
              <p:cNvSpPr/>
              <p:nvPr/>
            </p:nvSpPr>
            <p:spPr>
              <a:xfrm>
                <a:off x="43045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4" name="円/楕円 190">
                <a:extLst>
                  <a:ext uri="{FF2B5EF4-FFF2-40B4-BE49-F238E27FC236}">
                    <a16:creationId xmlns:a16="http://schemas.microsoft.com/office/drawing/2014/main" id="{9C6A536C-4514-4AA6-B8CC-AC9FAD8C57B3}"/>
                  </a:ext>
                </a:extLst>
              </p:cNvPr>
              <p:cNvSpPr/>
              <p:nvPr/>
            </p:nvSpPr>
            <p:spPr>
              <a:xfrm>
                <a:off x="48942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8218C278-BFC6-427A-A7BB-524A12DC3AE8}"/>
                  </a:ext>
                </a:extLst>
              </p:cNvPr>
              <p:cNvGrpSpPr/>
              <p:nvPr/>
            </p:nvGrpSpPr>
            <p:grpSpPr>
              <a:xfrm>
                <a:off x="4328149" y="3932382"/>
                <a:ext cx="164281" cy="206841"/>
                <a:chOff x="2595588" y="3926381"/>
                <a:chExt cx="164281" cy="206841"/>
              </a:xfrm>
            </p:grpSpPr>
            <p:sp>
              <p:nvSpPr>
                <p:cNvPr id="301" name="二等辺三角形 300">
                  <a:extLst>
                    <a:ext uri="{FF2B5EF4-FFF2-40B4-BE49-F238E27FC236}">
                      <a16:creationId xmlns:a16="http://schemas.microsoft.com/office/drawing/2014/main" id="{063CB8F6-0500-4A7C-9A6D-893AB4E98554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FBCE84C9-E2E3-4373-B16A-FC9A8AF55C24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303" name="円/楕円 195">
                    <a:extLst>
                      <a:ext uri="{FF2B5EF4-FFF2-40B4-BE49-F238E27FC236}">
                        <a16:creationId xmlns:a16="http://schemas.microsoft.com/office/drawing/2014/main" id="{5C29DF7F-6988-46FB-831A-F35C62E740C6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4" name="円/楕円 196">
                    <a:extLst>
                      <a:ext uri="{FF2B5EF4-FFF2-40B4-BE49-F238E27FC236}">
                        <a16:creationId xmlns:a16="http://schemas.microsoft.com/office/drawing/2014/main" id="{198C39BE-0D45-4F40-8642-A526CC9A2D6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5" name="円/楕円 197">
                    <a:extLst>
                      <a:ext uri="{FF2B5EF4-FFF2-40B4-BE49-F238E27FC236}">
                        <a16:creationId xmlns:a16="http://schemas.microsoft.com/office/drawing/2014/main" id="{252EED4C-B648-491C-9D60-B26463111C80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24558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6" name="円/楕円 198">
                    <a:extLst>
                      <a:ext uri="{FF2B5EF4-FFF2-40B4-BE49-F238E27FC236}">
                        <a16:creationId xmlns:a16="http://schemas.microsoft.com/office/drawing/2014/main" id="{9F074F3B-CB33-44D8-AF5A-BEF998ACD659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22993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E6ACC0C8-5CC6-4544-9F25-214BB1341D40}"/>
                  </a:ext>
                </a:extLst>
              </p:cNvPr>
              <p:cNvGrpSpPr/>
              <p:nvPr/>
            </p:nvGrpSpPr>
            <p:grpSpPr>
              <a:xfrm>
                <a:off x="4818687" y="3932382"/>
                <a:ext cx="164285" cy="206840"/>
                <a:chOff x="2595588" y="3926381"/>
                <a:chExt cx="164285" cy="206840"/>
              </a:xfrm>
            </p:grpSpPr>
            <p:sp>
              <p:nvSpPr>
                <p:cNvPr id="295" name="二等辺三角形 294">
                  <a:extLst>
                    <a:ext uri="{FF2B5EF4-FFF2-40B4-BE49-F238E27FC236}">
                      <a16:creationId xmlns:a16="http://schemas.microsoft.com/office/drawing/2014/main" id="{BB4DB80E-A444-487B-9FFF-9F03B0BCE9E9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6" name="グループ化 295">
                  <a:extLst>
                    <a:ext uri="{FF2B5EF4-FFF2-40B4-BE49-F238E27FC236}">
                      <a16:creationId xmlns:a16="http://schemas.microsoft.com/office/drawing/2014/main" id="{E2CCF941-739E-4A4F-AABA-D852294D342D}"/>
                    </a:ext>
                  </a:extLst>
                </p:cNvPr>
                <p:cNvGrpSpPr/>
                <p:nvPr/>
              </p:nvGrpSpPr>
              <p:grpSpPr>
                <a:xfrm>
                  <a:off x="2601649" y="3926678"/>
                  <a:ext cx="158224" cy="206543"/>
                  <a:chOff x="2896919" y="3691678"/>
                  <a:chExt cx="138007" cy="203095"/>
                </a:xfrm>
              </p:grpSpPr>
              <p:sp>
                <p:nvSpPr>
                  <p:cNvPr id="297" name="円/楕円 195">
                    <a:extLst>
                      <a:ext uri="{FF2B5EF4-FFF2-40B4-BE49-F238E27FC236}">
                        <a16:creationId xmlns:a16="http://schemas.microsoft.com/office/drawing/2014/main" id="{482460D3-9F45-494C-9C7F-57BA2F3521A8}"/>
                      </a:ext>
                    </a:extLst>
                  </p:cNvPr>
                  <p:cNvSpPr/>
                  <p:nvPr/>
                </p:nvSpPr>
                <p:spPr>
                  <a:xfrm>
                    <a:off x="2896926" y="3691678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8" name="円/楕円 196">
                    <a:extLst>
                      <a:ext uri="{FF2B5EF4-FFF2-40B4-BE49-F238E27FC236}">
                        <a16:creationId xmlns:a16="http://schemas.microsoft.com/office/drawing/2014/main" id="{FC365E81-DA1D-4C04-BD5C-A4D0BEEC79B3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9" name="円/楕円 197">
                    <a:extLst>
                      <a:ext uri="{FF2B5EF4-FFF2-40B4-BE49-F238E27FC236}">
                        <a16:creationId xmlns:a16="http://schemas.microsoft.com/office/drawing/2014/main" id="{B737551E-9396-4622-B607-871C988C2B4C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24558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0" name="円/楕円 198">
                    <a:extLst>
                      <a:ext uri="{FF2B5EF4-FFF2-40B4-BE49-F238E27FC236}">
                        <a16:creationId xmlns:a16="http://schemas.microsoft.com/office/drawing/2014/main" id="{4FAC74DB-801B-4501-AE1A-E79F455D896F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22993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966461C5-3D60-45D5-B1A5-3F33A9DE2B69}"/>
                  </a:ext>
                </a:extLst>
              </p:cNvPr>
              <p:cNvSpPr/>
              <p:nvPr/>
            </p:nvSpPr>
            <p:spPr>
              <a:xfrm>
                <a:off x="4255207" y="3526139"/>
                <a:ext cx="814653" cy="340882"/>
              </a:xfrm>
              <a:custGeom>
                <a:avLst/>
                <a:gdLst>
                  <a:gd name="connsiteX0" fmla="*/ 381026 w 814653"/>
                  <a:gd name="connsiteY0" fmla="*/ 412 h 312454"/>
                  <a:gd name="connsiteX1" fmla="*/ 407329 w 814653"/>
                  <a:gd name="connsiteY1" fmla="*/ 5958 h 312454"/>
                  <a:gd name="connsiteX2" fmla="*/ 433628 w 814653"/>
                  <a:gd name="connsiteY2" fmla="*/ 413 h 312454"/>
                  <a:gd name="connsiteX3" fmla="*/ 642614 w 814653"/>
                  <a:gd name="connsiteY3" fmla="*/ 58755 h 312454"/>
                  <a:gd name="connsiteX4" fmla="*/ 814653 w 814653"/>
                  <a:gd name="connsiteY4" fmla="*/ 262669 h 312454"/>
                  <a:gd name="connsiteX5" fmla="*/ 814515 w 814653"/>
                  <a:gd name="connsiteY5" fmla="*/ 287966 h 312454"/>
                  <a:gd name="connsiteX6" fmla="*/ 792677 w 814653"/>
                  <a:gd name="connsiteY6" fmla="*/ 300733 h 312454"/>
                  <a:gd name="connsiteX7" fmla="*/ 530063 w 814653"/>
                  <a:gd name="connsiteY7" fmla="*/ 253700 h 312454"/>
                  <a:gd name="connsiteX8" fmla="*/ 410854 w 814653"/>
                  <a:gd name="connsiteY8" fmla="*/ 155629 h 312454"/>
                  <a:gd name="connsiteX9" fmla="*/ 407326 w 814653"/>
                  <a:gd name="connsiteY9" fmla="*/ 150335 h 312454"/>
                  <a:gd name="connsiteX10" fmla="*/ 403800 w 814653"/>
                  <a:gd name="connsiteY10" fmla="*/ 155628 h 312454"/>
                  <a:gd name="connsiteX11" fmla="*/ 284590 w 814653"/>
                  <a:gd name="connsiteY11" fmla="*/ 253699 h 312454"/>
                  <a:gd name="connsiteX12" fmla="*/ 21976 w 814653"/>
                  <a:gd name="connsiteY12" fmla="*/ 300732 h 312454"/>
                  <a:gd name="connsiteX13" fmla="*/ 138 w 814653"/>
                  <a:gd name="connsiteY13" fmla="*/ 287965 h 312454"/>
                  <a:gd name="connsiteX14" fmla="*/ 0 w 814653"/>
                  <a:gd name="connsiteY14" fmla="*/ 262668 h 312454"/>
                  <a:gd name="connsiteX15" fmla="*/ 172039 w 814653"/>
                  <a:gd name="connsiteY15" fmla="*/ 58754 h 312454"/>
                  <a:gd name="connsiteX16" fmla="*/ 381026 w 814653"/>
                  <a:gd name="connsiteY16" fmla="*/ 412 h 31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14653" h="312454">
                    <a:moveTo>
                      <a:pt x="381026" y="412"/>
                    </a:moveTo>
                    <a:lnTo>
                      <a:pt x="407329" y="5958"/>
                    </a:lnTo>
                    <a:lnTo>
                      <a:pt x="433628" y="413"/>
                    </a:lnTo>
                    <a:cubicBezTo>
                      <a:pt x="493368" y="-3154"/>
                      <a:pt x="569342" y="16451"/>
                      <a:pt x="642614" y="58755"/>
                    </a:cubicBezTo>
                    <a:cubicBezTo>
                      <a:pt x="740312" y="115161"/>
                      <a:pt x="805461" y="195900"/>
                      <a:pt x="814653" y="262669"/>
                    </a:cubicBezTo>
                    <a:lnTo>
                      <a:pt x="814515" y="287966"/>
                    </a:lnTo>
                    <a:lnTo>
                      <a:pt x="792677" y="300733"/>
                    </a:lnTo>
                    <a:cubicBezTo>
                      <a:pt x="730257" y="326157"/>
                      <a:pt x="627760" y="310106"/>
                      <a:pt x="530063" y="253700"/>
                    </a:cubicBezTo>
                    <a:cubicBezTo>
                      <a:pt x="481215" y="225497"/>
                      <a:pt x="440503" y="191211"/>
                      <a:pt x="410854" y="155629"/>
                    </a:cubicBezTo>
                    <a:lnTo>
                      <a:pt x="407326" y="150335"/>
                    </a:lnTo>
                    <a:lnTo>
                      <a:pt x="403800" y="155628"/>
                    </a:lnTo>
                    <a:cubicBezTo>
                      <a:pt x="374151" y="191210"/>
                      <a:pt x="333439" y="225496"/>
                      <a:pt x="284590" y="253699"/>
                    </a:cubicBezTo>
                    <a:cubicBezTo>
                      <a:pt x="186893" y="310105"/>
                      <a:pt x="84396" y="326156"/>
                      <a:pt x="21976" y="300732"/>
                    </a:cubicBezTo>
                    <a:lnTo>
                      <a:pt x="138" y="287965"/>
                    </a:lnTo>
                    <a:lnTo>
                      <a:pt x="0" y="262668"/>
                    </a:lnTo>
                    <a:cubicBezTo>
                      <a:pt x="9192" y="195899"/>
                      <a:pt x="74341" y="115160"/>
                      <a:pt x="172039" y="58754"/>
                    </a:cubicBezTo>
                    <a:cubicBezTo>
                      <a:pt x="245312" y="16450"/>
                      <a:pt x="321285" y="-3155"/>
                      <a:pt x="381026" y="4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8" name="円/楕円 91">
                <a:extLst>
                  <a:ext uri="{FF2B5EF4-FFF2-40B4-BE49-F238E27FC236}">
                    <a16:creationId xmlns:a16="http://schemas.microsoft.com/office/drawing/2014/main" id="{0FCF48B7-4A75-4F40-9844-31B804C7FBC4}"/>
                  </a:ext>
                </a:extLst>
              </p:cNvPr>
              <p:cNvSpPr/>
              <p:nvPr/>
            </p:nvSpPr>
            <p:spPr>
              <a:xfrm>
                <a:off x="4632699" y="4919965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円/楕円 92">
                <a:extLst>
                  <a:ext uri="{FF2B5EF4-FFF2-40B4-BE49-F238E27FC236}">
                    <a16:creationId xmlns:a16="http://schemas.microsoft.com/office/drawing/2014/main" id="{8B5F543B-6DE1-4C54-A0D0-12BD4FEEA8CA}"/>
                  </a:ext>
                </a:extLst>
              </p:cNvPr>
              <p:cNvSpPr/>
              <p:nvPr/>
            </p:nvSpPr>
            <p:spPr>
              <a:xfrm>
                <a:off x="4632699" y="5054381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円/楕円 93">
                <a:extLst>
                  <a:ext uri="{FF2B5EF4-FFF2-40B4-BE49-F238E27FC236}">
                    <a16:creationId xmlns:a16="http://schemas.microsoft.com/office/drawing/2014/main" id="{39957979-65BC-46A7-B194-EF6AB2E4B62A}"/>
                  </a:ext>
                </a:extLst>
              </p:cNvPr>
              <p:cNvSpPr/>
              <p:nvPr/>
            </p:nvSpPr>
            <p:spPr>
              <a:xfrm>
                <a:off x="4632699" y="5188796"/>
                <a:ext cx="68754" cy="68754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67DE3FF2-A77C-4D63-8E95-31BD9AF91E10}"/>
                  </a:ext>
                </a:extLst>
              </p:cNvPr>
              <p:cNvGrpSpPr/>
              <p:nvPr/>
            </p:nvGrpSpPr>
            <p:grpSpPr>
              <a:xfrm rot="2700000">
                <a:off x="4815862" y="3519379"/>
                <a:ext cx="324369" cy="197711"/>
                <a:chOff x="5774806" y="3688995"/>
                <a:chExt cx="746934" cy="451547"/>
              </a:xfrm>
            </p:grpSpPr>
            <p:sp>
              <p:nvSpPr>
                <p:cNvPr id="292" name="台形 291">
                  <a:extLst>
                    <a:ext uri="{FF2B5EF4-FFF2-40B4-BE49-F238E27FC236}">
                      <a16:creationId xmlns:a16="http://schemas.microsoft.com/office/drawing/2014/main" id="{A9022419-B0D2-4734-94CE-D528205E1F7E}"/>
                    </a:ext>
                  </a:extLst>
                </p:cNvPr>
                <p:cNvSpPr/>
                <p:nvPr/>
              </p:nvSpPr>
              <p:spPr>
                <a:xfrm rot="5400000">
                  <a:off x="5714392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3" name="台形 292">
                  <a:extLst>
                    <a:ext uri="{FF2B5EF4-FFF2-40B4-BE49-F238E27FC236}">
                      <a16:creationId xmlns:a16="http://schemas.microsoft.com/office/drawing/2014/main" id="{015C528E-636E-42A2-9876-9AD8EF125FE3}"/>
                    </a:ext>
                  </a:extLst>
                </p:cNvPr>
                <p:cNvSpPr/>
                <p:nvPr/>
              </p:nvSpPr>
              <p:spPr>
                <a:xfrm rot="16200000" flipH="1">
                  <a:off x="6130607" y="3749409"/>
                  <a:ext cx="451547" cy="330719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4" name="楕円 293">
                  <a:extLst>
                    <a:ext uri="{FF2B5EF4-FFF2-40B4-BE49-F238E27FC236}">
                      <a16:creationId xmlns:a16="http://schemas.microsoft.com/office/drawing/2014/main" id="{E2E41218-3B78-43CF-A771-FD7183D7E858}"/>
                    </a:ext>
                  </a:extLst>
                </p:cNvPr>
                <p:cNvSpPr/>
                <p:nvPr/>
              </p:nvSpPr>
              <p:spPr>
                <a:xfrm>
                  <a:off x="6032271" y="3775075"/>
                  <a:ext cx="232004" cy="27938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69" name="楕円 22">
              <a:extLst>
                <a:ext uri="{FF2B5EF4-FFF2-40B4-BE49-F238E27FC236}">
                  <a16:creationId xmlns:a16="http://schemas.microsoft.com/office/drawing/2014/main" id="{308CD38A-F595-4452-88D5-CDF04F3DBA9E}"/>
                </a:ext>
              </a:extLst>
            </p:cNvPr>
            <p:cNvSpPr/>
            <p:nvPr/>
          </p:nvSpPr>
          <p:spPr>
            <a:xfrm>
              <a:off x="7893417" y="4394842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楕円 22">
              <a:extLst>
                <a:ext uri="{FF2B5EF4-FFF2-40B4-BE49-F238E27FC236}">
                  <a16:creationId xmlns:a16="http://schemas.microsoft.com/office/drawing/2014/main" id="{34532EDE-EA6A-45A0-8A16-04484601416F}"/>
                </a:ext>
              </a:extLst>
            </p:cNvPr>
            <p:cNvSpPr/>
            <p:nvPr/>
          </p:nvSpPr>
          <p:spPr>
            <a:xfrm>
              <a:off x="8178088" y="4550118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BA85C752-CE4C-430E-834F-8C252E240476}"/>
                </a:ext>
              </a:extLst>
            </p:cNvPr>
            <p:cNvGrpSpPr/>
            <p:nvPr/>
          </p:nvGrpSpPr>
          <p:grpSpPr>
            <a:xfrm>
              <a:off x="8038302" y="5126231"/>
              <a:ext cx="668094" cy="1195887"/>
              <a:chOff x="3419729" y="2227803"/>
              <a:chExt cx="744465" cy="1332591"/>
            </a:xfrm>
          </p:grpSpPr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EF454482-8C24-4845-ABF6-86086B2C2128}"/>
                  </a:ext>
                </a:extLst>
              </p:cNvPr>
              <p:cNvSpPr/>
              <p:nvPr/>
            </p:nvSpPr>
            <p:spPr>
              <a:xfrm rot="7934737">
                <a:off x="348891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EFEA3EC2-2750-4798-9892-67E32B2973FE}"/>
                  </a:ext>
                </a:extLst>
              </p:cNvPr>
              <p:cNvSpPr/>
              <p:nvPr/>
            </p:nvSpPr>
            <p:spPr>
              <a:xfrm rot="20700000">
                <a:off x="3742101" y="2227803"/>
                <a:ext cx="422093" cy="1332591"/>
              </a:xfrm>
              <a:custGeom>
                <a:avLst/>
                <a:gdLst>
                  <a:gd name="connsiteX0" fmla="*/ 215049 w 422093"/>
                  <a:gd name="connsiteY0" fmla="*/ 4688 h 1332591"/>
                  <a:gd name="connsiteX1" fmla="*/ 245873 w 422093"/>
                  <a:gd name="connsiteY1" fmla="*/ 49660 h 1332591"/>
                  <a:gd name="connsiteX2" fmla="*/ 234037 w 422093"/>
                  <a:gd name="connsiteY2" fmla="*/ 188581 h 1332591"/>
                  <a:gd name="connsiteX3" fmla="*/ 246598 w 422093"/>
                  <a:gd name="connsiteY3" fmla="*/ 191781 h 1332591"/>
                  <a:gd name="connsiteX4" fmla="*/ 264708 w 422093"/>
                  <a:gd name="connsiteY4" fmla="*/ 99173 h 1332591"/>
                  <a:gd name="connsiteX5" fmla="*/ 306217 w 422093"/>
                  <a:gd name="connsiteY5" fmla="*/ 67731 h 1332591"/>
                  <a:gd name="connsiteX6" fmla="*/ 331910 w 422093"/>
                  <a:gd name="connsiteY6" fmla="*/ 117163 h 1332591"/>
                  <a:gd name="connsiteX7" fmla="*/ 307507 w 422093"/>
                  <a:gd name="connsiteY7" fmla="*/ 241947 h 1332591"/>
                  <a:gd name="connsiteX8" fmla="*/ 305478 w 422093"/>
                  <a:gd name="connsiteY8" fmla="*/ 307963 h 1332591"/>
                  <a:gd name="connsiteX9" fmla="*/ 309895 w 422093"/>
                  <a:gd name="connsiteY9" fmla="*/ 304180 h 1332591"/>
                  <a:gd name="connsiteX10" fmla="*/ 341221 w 422093"/>
                  <a:gd name="connsiteY10" fmla="*/ 240478 h 1332591"/>
                  <a:gd name="connsiteX11" fmla="*/ 400820 w 422093"/>
                  <a:gd name="connsiteY11" fmla="*/ 221409 h 1332591"/>
                  <a:gd name="connsiteX12" fmla="*/ 415982 w 422093"/>
                  <a:gd name="connsiteY12" fmla="*/ 292704 h 1332591"/>
                  <a:gd name="connsiteX13" fmla="*/ 382965 w 422093"/>
                  <a:gd name="connsiteY13" fmla="*/ 359844 h 1332591"/>
                  <a:gd name="connsiteX14" fmla="*/ 371378 w 422093"/>
                  <a:gd name="connsiteY14" fmla="*/ 375379 h 1332591"/>
                  <a:gd name="connsiteX15" fmla="*/ 356044 w 422093"/>
                  <a:gd name="connsiteY15" fmla="*/ 395172 h 1332591"/>
                  <a:gd name="connsiteX16" fmla="*/ 279810 w 422093"/>
                  <a:gd name="connsiteY16" fmla="*/ 493266 h 1332591"/>
                  <a:gd name="connsiteX17" fmla="*/ 276407 w 422093"/>
                  <a:gd name="connsiteY17" fmla="*/ 496181 h 1332591"/>
                  <a:gd name="connsiteX18" fmla="*/ 263070 w 422093"/>
                  <a:gd name="connsiteY18" fmla="*/ 521303 h 1332591"/>
                  <a:gd name="connsiteX19" fmla="*/ 224518 w 422093"/>
                  <a:gd name="connsiteY19" fmla="*/ 554830 h 1332591"/>
                  <a:gd name="connsiteX20" fmla="*/ 273061 w 422093"/>
                  <a:gd name="connsiteY20" fmla="*/ 1199241 h 1332591"/>
                  <a:gd name="connsiteX21" fmla="*/ 154810 w 422093"/>
                  <a:gd name="connsiteY21" fmla="*/ 1332591 h 1332591"/>
                  <a:gd name="connsiteX22" fmla="*/ 36559 w 422093"/>
                  <a:gd name="connsiteY22" fmla="*/ 1199241 h 1332591"/>
                  <a:gd name="connsiteX23" fmla="*/ 85648 w 422093"/>
                  <a:gd name="connsiteY23" fmla="*/ 552016 h 1332591"/>
                  <a:gd name="connsiteX24" fmla="*/ 82930 w 422093"/>
                  <a:gd name="connsiteY24" fmla="*/ 551160 h 1332591"/>
                  <a:gd name="connsiteX25" fmla="*/ 14045 w 422093"/>
                  <a:gd name="connsiteY25" fmla="*/ 394638 h 1332591"/>
                  <a:gd name="connsiteX26" fmla="*/ 19250 w 422093"/>
                  <a:gd name="connsiteY26" fmla="*/ 238713 h 1332591"/>
                  <a:gd name="connsiteX27" fmla="*/ 609 w 422093"/>
                  <a:gd name="connsiteY27" fmla="*/ 130085 h 1332591"/>
                  <a:gd name="connsiteX28" fmla="*/ 23569 w 422093"/>
                  <a:gd name="connsiteY28" fmla="*/ 87952 h 1332591"/>
                  <a:gd name="connsiteX29" fmla="*/ 58399 w 422093"/>
                  <a:gd name="connsiteY29" fmla="*/ 114991 h 1332591"/>
                  <a:gd name="connsiteX30" fmla="*/ 71274 w 422093"/>
                  <a:gd name="connsiteY30" fmla="*/ 190027 h 1332591"/>
                  <a:gd name="connsiteX31" fmla="*/ 83244 w 422093"/>
                  <a:gd name="connsiteY31" fmla="*/ 185820 h 1332591"/>
                  <a:gd name="connsiteX32" fmla="*/ 85268 w 422093"/>
                  <a:gd name="connsiteY32" fmla="*/ 185487 h 1332591"/>
                  <a:gd name="connsiteX33" fmla="*/ 79290 w 422093"/>
                  <a:gd name="connsiteY33" fmla="*/ 44031 h 1332591"/>
                  <a:gd name="connsiteX34" fmla="*/ 112017 w 422093"/>
                  <a:gd name="connsiteY34" fmla="*/ 83 h 1332591"/>
                  <a:gd name="connsiteX35" fmla="*/ 148239 w 422093"/>
                  <a:gd name="connsiteY35" fmla="*/ 38823 h 1332591"/>
                  <a:gd name="connsiteX36" fmla="*/ 154170 w 422093"/>
                  <a:gd name="connsiteY36" fmla="*/ 179153 h 1332591"/>
                  <a:gd name="connsiteX37" fmla="*/ 165562 w 422093"/>
                  <a:gd name="connsiteY37" fmla="*/ 178765 h 1332591"/>
                  <a:gd name="connsiteX38" fmla="*/ 177194 w 422093"/>
                  <a:gd name="connsiteY38" fmla="*/ 42234 h 1332591"/>
                  <a:gd name="connsiteX39" fmla="*/ 215049 w 422093"/>
                  <a:gd name="connsiteY39" fmla="*/ 4688 h 13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2093" h="1332591">
                    <a:moveTo>
                      <a:pt x="215049" y="4688"/>
                    </a:moveTo>
                    <a:cubicBezTo>
                      <a:pt x="234014" y="6739"/>
                      <a:pt x="247815" y="26873"/>
                      <a:pt x="245873" y="49660"/>
                    </a:cubicBezTo>
                    <a:lnTo>
                      <a:pt x="234037" y="188581"/>
                    </a:lnTo>
                    <a:lnTo>
                      <a:pt x="246598" y="191781"/>
                    </a:lnTo>
                    <a:lnTo>
                      <a:pt x="264708" y="99173"/>
                    </a:lnTo>
                    <a:cubicBezTo>
                      <a:pt x="269075" y="76840"/>
                      <a:pt x="287660" y="62763"/>
                      <a:pt x="306217" y="67731"/>
                    </a:cubicBezTo>
                    <a:cubicBezTo>
                      <a:pt x="324774" y="72698"/>
                      <a:pt x="336278" y="94830"/>
                      <a:pt x="331910" y="117163"/>
                    </a:cubicBezTo>
                    <a:lnTo>
                      <a:pt x="307507" y="241947"/>
                    </a:lnTo>
                    <a:cubicBezTo>
                      <a:pt x="306831" y="263952"/>
                      <a:pt x="306154" y="285958"/>
                      <a:pt x="305478" y="307963"/>
                    </a:cubicBezTo>
                    <a:lnTo>
                      <a:pt x="309895" y="304180"/>
                    </a:lnTo>
                    <a:lnTo>
                      <a:pt x="341221" y="240478"/>
                    </a:lnTo>
                    <a:cubicBezTo>
                      <a:pt x="353492" y="215525"/>
                      <a:pt x="380176" y="206987"/>
                      <a:pt x="400820" y="221409"/>
                    </a:cubicBezTo>
                    <a:cubicBezTo>
                      <a:pt x="421465" y="235831"/>
                      <a:pt x="428253" y="267750"/>
                      <a:pt x="415982" y="292704"/>
                    </a:cubicBezTo>
                    <a:lnTo>
                      <a:pt x="382965" y="359844"/>
                    </a:lnTo>
                    <a:cubicBezTo>
                      <a:pt x="379897" y="366082"/>
                      <a:pt x="375928" y="371295"/>
                      <a:pt x="371378" y="375379"/>
                    </a:cubicBezTo>
                    <a:lnTo>
                      <a:pt x="356044" y="395172"/>
                    </a:lnTo>
                    <a:lnTo>
                      <a:pt x="279810" y="493266"/>
                    </a:lnTo>
                    <a:lnTo>
                      <a:pt x="276407" y="496181"/>
                    </a:lnTo>
                    <a:lnTo>
                      <a:pt x="263070" y="521303"/>
                    </a:lnTo>
                    <a:lnTo>
                      <a:pt x="224518" y="554830"/>
                    </a:lnTo>
                    <a:lnTo>
                      <a:pt x="273061" y="1199241"/>
                    </a:lnTo>
                    <a:cubicBezTo>
                      <a:pt x="273061" y="1272888"/>
                      <a:pt x="220118" y="1332591"/>
                      <a:pt x="154810" y="1332591"/>
                    </a:cubicBezTo>
                    <a:cubicBezTo>
                      <a:pt x="89502" y="1332591"/>
                      <a:pt x="36559" y="1272888"/>
                      <a:pt x="36559" y="1199241"/>
                    </a:cubicBezTo>
                    <a:lnTo>
                      <a:pt x="85648" y="552016"/>
                    </a:lnTo>
                    <a:lnTo>
                      <a:pt x="82930" y="551160"/>
                    </a:lnTo>
                    <a:cubicBezTo>
                      <a:pt x="40274" y="524327"/>
                      <a:pt x="11733" y="463890"/>
                      <a:pt x="14045" y="394638"/>
                    </a:cubicBezTo>
                    <a:lnTo>
                      <a:pt x="19250" y="238713"/>
                    </a:lnTo>
                    <a:lnTo>
                      <a:pt x="609" y="130085"/>
                    </a:lnTo>
                    <a:cubicBezTo>
                      <a:pt x="-2669" y="110983"/>
                      <a:pt x="7611" y="92120"/>
                      <a:pt x="23569" y="87952"/>
                    </a:cubicBezTo>
                    <a:cubicBezTo>
                      <a:pt x="39527" y="83784"/>
                      <a:pt x="55121" y="95890"/>
                      <a:pt x="58399" y="114991"/>
                    </a:cubicBezTo>
                    <a:lnTo>
                      <a:pt x="71274" y="190027"/>
                    </a:lnTo>
                    <a:lnTo>
                      <a:pt x="83244" y="185820"/>
                    </a:lnTo>
                    <a:lnTo>
                      <a:pt x="85268" y="185487"/>
                    </a:lnTo>
                    <a:lnTo>
                      <a:pt x="79290" y="44031"/>
                    </a:lnTo>
                    <a:cubicBezTo>
                      <a:pt x="78325" y="21197"/>
                      <a:pt x="92978" y="1521"/>
                      <a:pt x="112017" y="83"/>
                    </a:cubicBezTo>
                    <a:cubicBezTo>
                      <a:pt x="131057" y="-1355"/>
                      <a:pt x="147275" y="15989"/>
                      <a:pt x="148239" y="38823"/>
                    </a:cubicBezTo>
                    <a:lnTo>
                      <a:pt x="154170" y="179153"/>
                    </a:lnTo>
                    <a:lnTo>
                      <a:pt x="165562" y="178765"/>
                    </a:lnTo>
                    <a:lnTo>
                      <a:pt x="177194" y="42234"/>
                    </a:lnTo>
                    <a:cubicBezTo>
                      <a:pt x="179135" y="19447"/>
                      <a:pt x="196084" y="2637"/>
                      <a:pt x="215049" y="4688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55E85FFF-A8AA-4BA9-AC62-CD13D062D84B}"/>
                  </a:ext>
                </a:extLst>
              </p:cNvPr>
              <p:cNvSpPr/>
              <p:nvPr/>
            </p:nvSpPr>
            <p:spPr>
              <a:xfrm>
                <a:off x="356996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pptxb01_汗を手で拭う女性のイラスト</dc:title>
  <dc:subject>pptxb01_汗を手で拭う女性のイラスト</dc:subject>
  <dc:creator>でじけろお</dc:creator>
  <cp:revision>1</cp:revision>
  <dcterms:created xsi:type="dcterms:W3CDTF">2018-05-20T00:31:01Z</dcterms:created>
  <dcterms:modified xsi:type="dcterms:W3CDTF">2019-08-05T06:44:32Z</dcterms:modified>
  <cp:version>1</cp:version>
</cp:coreProperties>
</file>